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11" r:id="rId5"/>
    <p:sldMasterId id="2147483912" r:id="rId6"/>
    <p:sldMasterId id="2147483913" r:id="rId7"/>
    <p:sldMasterId id="2147483914" r:id="rId8"/>
    <p:sldMasterId id="2147483915" r:id="rId9"/>
    <p:sldMasterId id="2147483916" r:id="rId10"/>
    <p:sldMasterId id="2147483917" r:id="rId11"/>
    <p:sldMasterId id="214748391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</p:sldIdLst>
  <p:sldSz cy="5143500" cx="9144000"/>
  <p:notesSz cx="6858000" cy="9144000"/>
  <p:embeddedFontLst>
    <p:embeddedFont>
      <p:font typeface="Anton"/>
      <p:regular r:id="rId42"/>
    </p:embeddedFont>
    <p:embeddedFont>
      <p:font typeface="Barlow Medium"/>
      <p:regular r:id="rId43"/>
      <p:bold r:id="rId44"/>
      <p:italic r:id="rId45"/>
      <p:boldItalic r:id="rId46"/>
    </p:embeddedFont>
    <p:embeddedFont>
      <p:font typeface="Barlow ExtraBold"/>
      <p:bold r:id="rId47"/>
      <p:boldItalic r:id="rId48"/>
    </p:embeddedFont>
    <p:embeddedFont>
      <p:font typeface="Barlow"/>
      <p:regular r:id="rId49"/>
      <p:bold r:id="rId50"/>
      <p:italic r:id="rId51"/>
      <p:boldItalic r:id="rId52"/>
    </p:embeddedFont>
    <p:embeddedFont>
      <p:font typeface="Barlow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C7B43A-543F-49DE-A061-52DFCB0B82F0}">
  <a:tblStyle styleId="{A8C7B43A-543F-49DE-A061-52DFCB0B82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7.xml"/><Relationship Id="rId42" Type="http://schemas.openxmlformats.org/officeDocument/2006/relationships/font" Target="fonts/Anton-regular.fntdata"/><Relationship Id="rId41" Type="http://schemas.openxmlformats.org/officeDocument/2006/relationships/slide" Target="slides/slide28.xml"/><Relationship Id="rId44" Type="http://schemas.openxmlformats.org/officeDocument/2006/relationships/font" Target="fonts/BarlowMedium-bold.fntdata"/><Relationship Id="rId43" Type="http://schemas.openxmlformats.org/officeDocument/2006/relationships/font" Target="fonts/BarlowMedium-regular.fntdata"/><Relationship Id="rId46" Type="http://schemas.openxmlformats.org/officeDocument/2006/relationships/font" Target="fonts/BarlowMedium-boldItalic.fntdata"/><Relationship Id="rId45" Type="http://schemas.openxmlformats.org/officeDocument/2006/relationships/font" Target="fonts/BarlowMedium-italic.fntdata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BarlowExtraBold-boldItalic.fntdata"/><Relationship Id="rId47" Type="http://schemas.openxmlformats.org/officeDocument/2006/relationships/font" Target="fonts/BarlowExtraBold-bold.fntdata"/><Relationship Id="rId49" Type="http://schemas.openxmlformats.org/officeDocument/2006/relationships/font" Target="fonts/Barlow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9" Type="http://schemas.openxmlformats.org/officeDocument/2006/relationships/slide" Target="slides/slide16.xml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3" Type="http://schemas.openxmlformats.org/officeDocument/2006/relationships/font" Target="fonts/BarlowLight-regular.fntdata"/><Relationship Id="rId52" Type="http://schemas.openxmlformats.org/officeDocument/2006/relationships/font" Target="fonts/Barlow-boldItalic.fntdata"/><Relationship Id="rId11" Type="http://schemas.openxmlformats.org/officeDocument/2006/relationships/slideMaster" Target="slideMasters/slideMaster7.xml"/><Relationship Id="rId55" Type="http://schemas.openxmlformats.org/officeDocument/2006/relationships/font" Target="fonts/BarlowLight-italic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BarlowLight-bold.fntdata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8.xml"/><Relationship Id="rId56" Type="http://schemas.openxmlformats.org/officeDocument/2006/relationships/font" Target="fonts/BarlowLight-boldItalic.fntdata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4" name="Shape 7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5" name="Google Shape;7695;g2d84cae180a_0_1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6" name="Google Shape;7696;g2d84cae180a_0_1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0" name="Shape 9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" name="Google Shape;9431;g32b1729a07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2" name="Google Shape;9432;g32b1729a07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7" name="Shape 9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8" name="Google Shape;9438;g2d84cae180a_0_9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9" name="Google Shape;9439;g2d84cae180a_0_9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4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g32b2f94844d_0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6" name="Google Shape;9446;g32b2f94844d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5" name="Shape 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6" name="Google Shape;9556;g2d84cae180a_0_14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" name="Google Shape;9557;g2d84cae180a_0_14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5" name="Shape 9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6" name="Google Shape;9566;g2d84cae180a_0_14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7" name="Google Shape;9567;g2d84cae180a_0_14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3" name="Shape 9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" name="Google Shape;9574;g32b2f9484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5" name="Google Shape;9575;g32b2f9484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2" name="Shape 9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3" name="Google Shape;9583;g2d84cae180a_0_1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4" name="Google Shape;9584;g2d84cae180a_0_1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2" name="Shape 9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3" name="Google Shape;9593;g2d84cae180a_0_14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4" name="Google Shape;9594;g2d84cae180a_0_14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0" name="Shape 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1" name="Google Shape;9601;g2d84cae180a_0_14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2" name="Google Shape;9602;g2d84cae180a_0_14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1" name="Shape 9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2" name="Google Shape;9612;g2d84cae180a_0_14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3" name="Google Shape;9613;g2d84cae180a_0_14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0" name="Shape 7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" name="Google Shape;7731;g2d84cae180a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2" name="Google Shape;7732;g2d84cae180a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1" name="Shape 9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2" name="Google Shape;9622;g2d84cae180a_0_14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3" name="Google Shape;9623;g2d84cae180a_0_14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9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32b2f9484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32b2f9484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7" name="Shape 9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8" name="Google Shape;9638;g2d84cae180a_0_15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9" name="Google Shape;9639;g2d84cae180a_0_15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5" name="Shape 9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" name="Google Shape;9646;g2d8823397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7" name="Google Shape;9647;g2d8823397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g2d84cae180a_0_15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3" name="Google Shape;9653;g2d84cae180a_0_15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7" name="Shape 9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8" name="Google Shape;9658;g2d8826f1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9" name="Google Shape;9659;g2d8826f1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2" name="Shape 9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3" name="Google Shape;9663;g2d8826f1d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4" name="Google Shape;9664;g2d8826f1d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7" name="Shape 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8" name="Google Shape;9668;g2d8826f1d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9" name="Google Shape;9669;g2d8826f1d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2" name="Shape 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3" name="Google Shape;9673;g2d84cae180a_0_15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4" name="Google Shape;9674;g2d84cae180a_0_15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0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1" name="Google Shape;7821;g2d84cae180a_0_5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2" name="Google Shape;7822;g2d84cae180a_0_5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0" name="Shape 7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1" name="Google Shape;7891;g2d84cae180a_0_8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2" name="Google Shape;7892;g2d84cae180a_0_8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5" name="Shape 7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" name="Google Shape;7956;g2d84cae180a_0_15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7" name="Google Shape;7957;g2d84cae180a_0_15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1" name="Shape 7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2" name="Google Shape;7962;g32b2f9484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3" name="Google Shape;7963;g32b2f9484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2" name="Shape 7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3" name="Google Shape;7973;g2d84cae180a_0_14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4" name="Google Shape;7974;g2d84cae180a_0_14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9" name="Shape 9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0" name="Google Shape;9360;g32b2f94844d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1" name="Google Shape;9361;g32b2f94844d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4" name="Shape 9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5" name="Google Shape;9425;g32b12d59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6" name="Google Shape;9426;g32b12d59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slide" Target="/ppt/slides/slide8.xml"/><Relationship Id="rId3" Type="http://schemas.openxmlformats.org/officeDocument/2006/relationships/slide" Target="/ppt/slides/slide8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04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9" name="Google Shape;2749;p104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104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104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104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04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04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04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04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104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04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04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04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04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04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04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04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04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66" name="Google Shape;2766;p104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7" name="Google Shape;2767;p104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68" name="Google Shape;2768;p104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9" name="Google Shape;2769;p104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70" name="Google Shape;2770;p104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1" name="Google Shape;2771;p104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2" name="Google Shape;2772;p104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3" name="Google Shape;2773;p104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4" name="Google Shape;2774;p104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75" name="Google Shape;2775;p104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6" name="Google Shape;2776;p104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105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779" name="Google Shape;2779;p105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0" name="Google Shape;2780;p105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781" name="Google Shape;2781;p105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2" name="Google Shape;2782;p105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2783" name="Google Shape;2783;p105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4" name="Google Shape;2784;p105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105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6" name="Google Shape;2786;p105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05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105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05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05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05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05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05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4" name="Google Shape;2794;p105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2795" name="Google Shape;2795;p10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0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0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0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9" name="Google Shape;2799;p105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2800" name="Google Shape;2800;p10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0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0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0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4" name="Google Shape;2804;p105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05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05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05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05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05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105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105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105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05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105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05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05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06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9" name="Google Shape;2819;p106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06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06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06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06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06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06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06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06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06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06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06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06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06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06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06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06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06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06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107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0" name="Google Shape;2840;p107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1" name="Google Shape;2841;p107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107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07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07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07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07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07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107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9" name="Google Shape;2849;p107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2850" name="Google Shape;2850;p10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0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0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0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4" name="Google Shape;2854;p107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2855" name="Google Shape;2855;p10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0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0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0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9" name="Google Shape;2859;p107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107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07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07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07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07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07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107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07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07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07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107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07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08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74" name="Google Shape;2874;p108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875" name="Google Shape;2875;p108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2876" name="Google Shape;2876;p108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08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08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08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08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1" name="Google Shape;2881;p108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08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08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08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08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08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08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108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08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08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08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08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08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08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08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108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108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109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0" name="Google Shape;2900;p109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1" name="Google Shape;2901;p109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09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09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09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09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09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09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109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09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09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09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109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09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109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09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09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110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9" name="Google Shape;2919;p110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20" name="Google Shape;2920;p110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110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110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110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110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10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110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110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10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110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10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10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10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10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10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111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7" name="Google Shape;2937;p111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8" name="Google Shape;2938;p111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11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11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11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11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11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11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11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11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11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11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11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111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111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111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111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111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112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7" name="Google Shape;2957;p112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8" name="Google Shape;2958;p112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12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112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12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12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12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12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12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12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12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12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12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12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12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12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12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12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12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12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12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12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12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112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112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112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112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13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6" name="Google Shape;2986;p113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7" name="Google Shape;2987;p113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8" name="Google Shape;2988;p113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9" name="Google Shape;2989;p113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0" name="Google Shape;2990;p113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13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13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13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13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13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1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13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13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13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13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13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13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13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13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13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13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13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114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0" name="Google Shape;3010;p114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11" name="Google Shape;3011;p114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2" name="Google Shape;3012;p114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3" name="Google Shape;3013;p114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14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14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114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114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114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114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114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114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114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11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114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14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114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14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15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0" name="Google Shape;3030;p115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1" name="Google Shape;3031;p115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2" name="Google Shape;3032;p115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3" name="Google Shape;3033;p115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4" name="Google Shape;3034;p115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5" name="Google Shape;3035;p115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6" name="Google Shape;3036;p115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115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115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15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15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15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15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15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4" name="Google Shape;3044;p115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3045" name="Google Shape;3045;p11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9" name="Google Shape;3049;p115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15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115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2" name="Google Shape;3052;p115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3053" name="Google Shape;3053;p11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7" name="Google Shape;3057;p115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115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15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15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15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115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15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116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6" name="Google Shape;3066;p116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7" name="Google Shape;3067;p116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8" name="Google Shape;3068;p116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9" name="Google Shape;3069;p116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0" name="Google Shape;3070;p116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1" name="Google Shape;3071;p116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2" name="Google Shape;3072;p116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3" name="Google Shape;3073;p116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4" name="Google Shape;3074;p116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16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16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16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16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16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16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16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16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16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16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116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116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16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116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16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116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17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3" name="Google Shape;3093;p117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4" name="Google Shape;3094;p117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5" name="Google Shape;3095;p117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6" name="Google Shape;3096;p117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7" name="Google Shape;3097;p117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8" name="Google Shape;3098;p117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9" name="Google Shape;3099;p117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0" name="Google Shape;3100;p117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1" name="Google Shape;3101;p117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2" name="Google Shape;3102;p117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3" name="Google Shape;3103;p117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17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17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17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17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117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117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17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1" name="Google Shape;3111;p117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3112" name="Google Shape;3112;p11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6" name="Google Shape;3116;p117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17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17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9" name="Google Shape;3119;p117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3120" name="Google Shape;3120;p11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4" name="Google Shape;3124;p117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17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17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17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117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117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117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18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3" name="Google Shape;3133;p118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4" name="Google Shape;3134;p118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5" name="Google Shape;3135;p118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6" name="Google Shape;3136;p118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7" name="Google Shape;3137;p118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8" name="Google Shape;3138;p118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9" name="Google Shape;3139;p118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0" name="Google Shape;3140;p118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1" name="Google Shape;3141;p118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2" name="Google Shape;3142;p118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3" name="Google Shape;3143;p118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4" name="Google Shape;3144;p118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5" name="Google Shape;3145;p118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18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18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118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118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118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18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2" name="Google Shape;3152;p118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3153" name="Google Shape;3153;p11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7" name="Google Shape;3157;p118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18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18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0" name="Google Shape;3160;p118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3161" name="Google Shape;3161;p11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5" name="Google Shape;3165;p118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18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118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18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18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18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118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18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" name="Google Shape;3174;p119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3175" name="Google Shape;3175;p11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1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1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1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19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0" name="Google Shape;3180;p119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19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19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19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19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19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19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19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19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19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19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19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19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93" name="Google Shape;3193;p119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94" name="Google Shape;3194;p119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20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120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120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120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20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20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120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120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4" name="Google Shape;3204;p120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3205" name="Google Shape;3205;p12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2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2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2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120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20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20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2" name="Google Shape;3212;p120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3213" name="Google Shape;3213;p12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2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2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2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7" name="Google Shape;3217;p120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20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20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20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20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20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20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121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121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121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121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121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121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21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21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3" name="Google Shape;3233;p121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3234" name="Google Shape;3234;p1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121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3239" name="Google Shape;3239;p1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3" name="Google Shape;3243;p121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21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21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21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21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21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21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21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21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21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21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21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122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22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8" name="Google Shape;3258;p122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122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122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122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122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22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122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122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6" name="Google Shape;3266;p122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3267" name="Google Shape;3267;p12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2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2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2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1" name="Google Shape;3271;p122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3272" name="Google Shape;3272;p12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2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2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2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6" name="Google Shape;3276;p122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22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22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22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22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22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22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22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22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22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122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122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22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123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123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123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123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123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123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123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23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23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123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123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123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2" name="Google Shape;3302;p123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3303" name="Google Shape;3303;p123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304" name="Google Shape;3304;p123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123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123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123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8" name="Google Shape;3308;p123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309" name="Google Shape;3309;p123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123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123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123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3" name="Google Shape;3313;p123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23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23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23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23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2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23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23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23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123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123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123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123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78" name="Google Shape;78;p1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25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1" name="Google Shape;3331;p125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32" name="Google Shape;3332;p125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125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125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125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125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125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125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125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125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125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125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125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125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125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25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125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125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125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125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125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125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3" name="Google Shape;3353;p125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54" name="Google Shape;3354;p12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2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2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2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25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126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61" name="Google Shape;3361;p126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2" name="Google Shape;3362;p126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3" name="Google Shape;3363;p126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126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126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126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126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126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126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126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126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126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126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126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5" name="Google Shape;3375;p126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126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126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8" name="Google Shape;3378;p126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126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126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126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127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3384" name="Google Shape;3384;p127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5" name="Google Shape;3385;p127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127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127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127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127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127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127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127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3" name="Google Shape;3393;p127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3394" name="Google Shape;3394;p12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2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2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2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8" name="Google Shape;3398;p127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3399" name="Google Shape;3399;p12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2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2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2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3" name="Google Shape;3403;p127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127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127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127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127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127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127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127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127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127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27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127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128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7" name="Google Shape;3417;p128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8" name="Google Shape;3418;p128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9" name="Google Shape;3419;p128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0" name="Google Shape;3420;p128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1" name="Google Shape;3421;p128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128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128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28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128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128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128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128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128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128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128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28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128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128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128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128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128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128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128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28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28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128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128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128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5" name="Google Shape;3445;p128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128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128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128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28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128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128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128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3" name="Google Shape;3453;p128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3454" name="Google Shape;3454;p12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2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2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2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8" name="Google Shape;3458;p128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3459" name="Google Shape;3459;p12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2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2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2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3" name="Google Shape;3463;p128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28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128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128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28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28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28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128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128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128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128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128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128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29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8" name="Google Shape;3478;p129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29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129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129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2" name="Google Shape;3482;p1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3483" name="Google Shape;3483;p1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7" name="Google Shape;3487;p129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129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129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129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129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129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29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129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129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6" name="Google Shape;3496;p129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3497" name="Google Shape;3497;p1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1" name="Google Shape;3501;p129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129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129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129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130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7" name="Google Shape;3507;p130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130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130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130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30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130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30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130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130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130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30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130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30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130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130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2" name="Google Shape;3522;p130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3523" name="Google Shape;3523;p130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30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30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30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30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31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30" name="Google Shape;3530;p131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131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131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131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131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131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131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131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31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131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131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131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2" name="Google Shape;3542;p131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3543" name="Google Shape;3543;p13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544" name="Google Shape;3544;p13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13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13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13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8" name="Google Shape;3548;p13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549" name="Google Shape;3549;p13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13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13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13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53" name="Google Shape;3553;p131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31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131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131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131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131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131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131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131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131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131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131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131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132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68" name="Google Shape;3568;p132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69" name="Google Shape;3569;p132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132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132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132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132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132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132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132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132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132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132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132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132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13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132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132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132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6" name="Google Shape;3586;p132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3587" name="Google Shape;3587;p13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3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3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3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3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133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4" name="Google Shape;3594;p133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133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133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133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133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133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133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133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133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133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4" name="Google Shape;3604;p13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33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33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133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133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133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134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2" name="Google Shape;3612;p134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13" name="Google Shape;3613;p134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134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134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134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134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134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134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134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134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2" name="Google Shape;3622;p134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3" name="Google Shape;3623;p134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4" name="Google Shape;3624;p134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5" name="Google Shape;3625;p134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3626" name="Google Shape;3626;p134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627" name="Google Shape;3627;p13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13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13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3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1" name="Google Shape;3631;p134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632" name="Google Shape;3632;p13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13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13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13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36" name="Google Shape;3636;p134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134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34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134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134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134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134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134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134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p134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134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134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5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36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1" name="Google Shape;3651;p136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2" name="Google Shape;3652;p136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3" name="Google Shape;3653;p136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4" name="Google Shape;3654;p136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5" name="Google Shape;3655;p136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6" name="Google Shape;3656;p136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7" name="Google Shape;3657;p136">
            <a:hlinkClick action="ppaction://hlinksldjump" r:id="rId2"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8" name="Google Shape;3658;p136">
            <a:hlinkClick action="ppaction://hlinksldjump" r:id="rId3"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9" name="Google Shape;3659;p136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0" name="Google Shape;3660;p136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1" name="Google Shape;3661;p136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2" name="Google Shape;3662;p136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3" name="Google Shape;3663;p136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136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5" name="Google Shape;3665;p136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136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136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136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136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136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136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136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3" name="Google Shape;3673;p136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674" name="Google Shape;3674;p1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8" name="Google Shape;3678;p136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679" name="Google Shape;3679;p1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3" name="Google Shape;3683;p136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136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136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136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136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136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136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136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136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136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136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136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p137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97" name="Google Shape;3697;p137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8" name="Google Shape;3698;p137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9" name="Google Shape;3699;p137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137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137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137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37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137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137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37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37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37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37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37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37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37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37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37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5" name="Google Shape;3715;p137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3716" name="Google Shape;3716;p13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3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3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3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3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138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3" name="Google Shape;3723;p138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4" name="Google Shape;3724;p138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25" name="Google Shape;3725;p138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p138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138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38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38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38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38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38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38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38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38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38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38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38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138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138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138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138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3" name="Google Shape;3743;p138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3744" name="Google Shape;3744;p138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38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38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38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38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p139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1" name="Google Shape;3751;p139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52" name="Google Shape;3752;p139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53" name="Google Shape;3753;p139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39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39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39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39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39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39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39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39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39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39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139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139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139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139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139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139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139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p139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2" name="Google Shape;3772;p139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3773" name="Google Shape;3773;p13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3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3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3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7" name="Google Shape;3777;p139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3778" name="Google Shape;3778;p13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3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3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3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2" name="Google Shape;3782;p139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140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5" name="Google Shape;3785;p140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6" name="Google Shape;3786;p140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40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40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140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40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140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140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140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140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140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6" name="Google Shape;3796;p140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140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140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140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140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40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140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140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40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40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40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40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40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40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40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40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40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40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40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5" name="Google Shape;3815;p140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3816" name="Google Shape;3816;p140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3817" name="Google Shape;3817;p14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14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14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14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1" name="Google Shape;3821;p140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3822" name="Google Shape;3822;p14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14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14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14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26" name="Google Shape;3826;p140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140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40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140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140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40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40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40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40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40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40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40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40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41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1" name="Google Shape;3841;p141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141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141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141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41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141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141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141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141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141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141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p141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Google Shape;3853;p141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141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5" name="Google Shape;3855;p141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141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141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858" name="Google Shape;3858;p141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9" name="Google Shape;3859;p141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860" name="Google Shape;3860;p141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1" name="Google Shape;3861;p141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862" name="Google Shape;3862;p141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3" name="Google Shape;3863;p141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4" name="Google Shape;3864;p141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5" name="Google Shape;3865;p141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6" name="Google Shape;3866;p141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867" name="Google Shape;3867;p141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8" name="Google Shape;3868;p141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42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3871" name="Google Shape;3871;p142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2" name="Google Shape;3872;p142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3873" name="Google Shape;3873;p142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4" name="Google Shape;3874;p142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3875" name="Google Shape;3875;p142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6" name="Google Shape;3876;p142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42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8" name="Google Shape;3878;p142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42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42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42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42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42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42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42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6" name="Google Shape;3886;p142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3887" name="Google Shape;3887;p14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4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4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4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1" name="Google Shape;3891;p142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3892" name="Google Shape;3892;p14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4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4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4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6" name="Google Shape;3896;p142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142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42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142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0" name="Google Shape;3900;p142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42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42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42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42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42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42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42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42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143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1" name="Google Shape;3911;p143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143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143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143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143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143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143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143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14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143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143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43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143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143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43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43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43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43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43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144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2" name="Google Shape;3932;p144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3" name="Google Shape;3933;p144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44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144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144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144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144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144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144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1" name="Google Shape;3941;p144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3942" name="Google Shape;3942;p14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4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4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4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6" name="Google Shape;3946;p144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3947" name="Google Shape;3947;p14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4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4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4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1" name="Google Shape;3951;p144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144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144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4" name="Google Shape;3954;p144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144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144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144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8" name="Google Shape;3958;p144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144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144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1" name="Google Shape;3961;p144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2" name="Google Shape;3962;p144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144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18" name="Google Shape;118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23" name="Google Shape;123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6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145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66" name="Google Shape;3966;p145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967" name="Google Shape;3967;p145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3968" name="Google Shape;3968;p14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4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4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4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4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3" name="Google Shape;3973;p145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145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145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145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145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145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145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145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145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145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145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145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145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145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7" name="Google Shape;3987;p145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145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145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146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2" name="Google Shape;3992;p146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93" name="Google Shape;3993;p146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146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146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146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146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146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Google Shape;3999;p146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146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146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146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146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146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146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146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146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p146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47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11" name="Google Shape;4011;p147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12" name="Google Shape;4012;p147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147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147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147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6" name="Google Shape;4016;p147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p147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147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p147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0" name="Google Shape;4020;p147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1" name="Google Shape;4021;p147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2" name="Google Shape;4022;p147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3" name="Google Shape;4023;p147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147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147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6" name="Google Shape;4026;p147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148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9" name="Google Shape;4029;p148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30" name="Google Shape;4030;p148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p148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2" name="Google Shape;4032;p148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3" name="Google Shape;4033;p148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148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148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148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p148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148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148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148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148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148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148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148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148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148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149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49" name="Google Shape;4049;p149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0" name="Google Shape;4050;p149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149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149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149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149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149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149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149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149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149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149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1" name="Google Shape;4061;p149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2" name="Google Shape;4062;p149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149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p149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5" name="Google Shape;4065;p149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149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149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149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149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149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149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149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149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149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149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150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8" name="Google Shape;4078;p150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9" name="Google Shape;4079;p150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0" name="Google Shape;4080;p150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1" name="Google Shape;4081;p150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2" name="Google Shape;4082;p150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150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150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5" name="Google Shape;4085;p150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p150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7" name="Google Shape;4087;p15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15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150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150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p150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2" name="Google Shape;4092;p150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150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150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150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6" name="Google Shape;4096;p150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150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150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150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151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2" name="Google Shape;4102;p151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03" name="Google Shape;4103;p151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04" name="Google Shape;4104;p151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5" name="Google Shape;4105;p151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6" name="Google Shape;4106;p151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7" name="Google Shape;4107;p151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8" name="Google Shape;4108;p151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9" name="Google Shape;4109;p151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p151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1" name="Google Shape;4111;p151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2" name="Google Shape;4112;p151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151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151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151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151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151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151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151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152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2" name="Google Shape;4122;p152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3" name="Google Shape;4123;p152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4" name="Google Shape;4124;p152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5" name="Google Shape;4125;p152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6" name="Google Shape;4126;p152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7" name="Google Shape;4127;p152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8" name="Google Shape;4128;p152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152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152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152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152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152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4" name="Google Shape;4134;p152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152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6" name="Google Shape;4136;p152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4137" name="Google Shape;4137;p15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5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5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5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1" name="Google Shape;4141;p152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152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152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4" name="Google Shape;4144;p152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4145" name="Google Shape;4145;p15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5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5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5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9" name="Google Shape;4149;p152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152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152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152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152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152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152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153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8" name="Google Shape;4158;p153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9" name="Google Shape;4159;p153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0" name="Google Shape;4160;p153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1" name="Google Shape;4161;p153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2" name="Google Shape;4162;p153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3" name="Google Shape;4163;p153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4" name="Google Shape;4164;p153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5" name="Google Shape;4165;p153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6" name="Google Shape;4166;p153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153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153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153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153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153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p153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3" name="Google Shape;4173;p153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153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153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153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153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153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153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153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1" name="Google Shape;4181;p153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153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154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5" name="Google Shape;4185;p154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6" name="Google Shape;4186;p154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7" name="Google Shape;4187;p154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8" name="Google Shape;4188;p154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9" name="Google Shape;4189;p154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0" name="Google Shape;4190;p154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1" name="Google Shape;4191;p154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2" name="Google Shape;4192;p154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3" name="Google Shape;4193;p154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4" name="Google Shape;4194;p154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5" name="Google Shape;4195;p154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154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154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8" name="Google Shape;4198;p154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9" name="Google Shape;4199;p154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0" name="Google Shape;4200;p154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154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2" name="Google Shape;4202;p154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3" name="Google Shape;4203;p15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4204" name="Google Shape;4204;p15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5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5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5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8" name="Google Shape;4208;p154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9" name="Google Shape;4209;p154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0" name="Google Shape;4210;p154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1" name="Google Shape;4211;p15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4212" name="Google Shape;4212;p15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5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5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5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6" name="Google Shape;4216;p154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154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154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154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154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154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154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17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78" name="Google Shape;178;p1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7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83" name="Google Shape;183;p1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7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155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25" name="Google Shape;4225;p155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6" name="Google Shape;4226;p155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7" name="Google Shape;4227;p155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8" name="Google Shape;4228;p155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9" name="Google Shape;4229;p155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0" name="Google Shape;4230;p155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1" name="Google Shape;4231;p155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2" name="Google Shape;4232;p155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3" name="Google Shape;4233;p155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4" name="Google Shape;4234;p155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5" name="Google Shape;4235;p155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6" name="Google Shape;4236;p155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7" name="Google Shape;4237;p155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155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155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155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155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155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155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4" name="Google Shape;4244;p155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4245" name="Google Shape;4245;p15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5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5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5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9" name="Google Shape;4249;p155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155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155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2" name="Google Shape;4252;p155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4253" name="Google Shape;4253;p15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5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5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5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7" name="Google Shape;4257;p155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8" name="Google Shape;4258;p155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155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0" name="Google Shape;4260;p155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155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p155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p155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155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6" name="Google Shape;4266;p156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4267" name="Google Shape;4267;p156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56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56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56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56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2" name="Google Shape;4272;p156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3" name="Google Shape;4273;p156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4" name="Google Shape;4274;p156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p156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156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7" name="Google Shape;4277;p156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156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9" name="Google Shape;4279;p156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156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156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156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156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156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85" name="Google Shape;4285;p156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86" name="Google Shape;4286;p156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p157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157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157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1" name="Google Shape;4291;p157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157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157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157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157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6" name="Google Shape;4296;p157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4297" name="Google Shape;4297;p15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5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5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5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1" name="Google Shape;4301;p157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2" name="Google Shape;4302;p157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157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4" name="Google Shape;4304;p157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4305" name="Google Shape;4305;p15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5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5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5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9" name="Google Shape;4309;p157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0" name="Google Shape;4310;p157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1" name="Google Shape;4311;p157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157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p157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4" name="Google Shape;4314;p157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157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316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158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158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158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158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158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2" name="Google Shape;4322;p158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3" name="Google Shape;4323;p158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4" name="Google Shape;4324;p158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5" name="Google Shape;4325;p158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4326" name="Google Shape;4326;p15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5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5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5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0" name="Google Shape;4330;p158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4331" name="Google Shape;4331;p15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5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5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5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5" name="Google Shape;4335;p158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6" name="Google Shape;4336;p158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7" name="Google Shape;4337;p158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8" name="Google Shape;4338;p158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9" name="Google Shape;4339;p158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0" name="Google Shape;4340;p158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1" name="Google Shape;4341;p158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158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3" name="Google Shape;4343;p158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158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p158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158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4347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p159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159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50" name="Google Shape;4350;p159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159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159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159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4" name="Google Shape;4354;p159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5" name="Google Shape;4355;p159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p159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p159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8" name="Google Shape;4358;p159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4359" name="Google Shape;4359;p15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5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5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5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3" name="Google Shape;4363;p159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4364" name="Google Shape;4364;p15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5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5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5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8" name="Google Shape;4368;p159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9" name="Google Shape;4369;p159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0" name="Google Shape;4370;p159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1" name="Google Shape;4371;p159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159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3" name="Google Shape;4373;p159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159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159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159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159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159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159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159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160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160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160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5" name="Google Shape;4385;p160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6" name="Google Shape;4386;p160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7" name="Google Shape;4387;p160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8" name="Google Shape;4388;p160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9" name="Google Shape;4389;p160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0" name="Google Shape;4390;p160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160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2" name="Google Shape;4392;p160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160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4" name="Google Shape;4394;p160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4395" name="Google Shape;4395;p160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4396" name="Google Shape;4396;p16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16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16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16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0" name="Google Shape;4400;p160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4401" name="Google Shape;4401;p16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16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16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16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05" name="Google Shape;4405;p160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160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p160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8" name="Google Shape;4408;p160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16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0" name="Google Shape;4410;p16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1" name="Google Shape;4411;p160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160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160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160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5" name="Google Shape;4415;p160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160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7" name="Google Shape;4417;p160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42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p162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23" name="Google Shape;4423;p162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24" name="Google Shape;4424;p162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5" name="Google Shape;4425;p162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6" name="Google Shape;4426;p162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7" name="Google Shape;4427;p162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8" name="Google Shape;4428;p162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9" name="Google Shape;4429;p162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162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p162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162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3" name="Google Shape;4433;p162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4" name="Google Shape;4434;p162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5" name="Google Shape;4435;p162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162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7" name="Google Shape;4437;p162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162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162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162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162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162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3" name="Google Shape;4443;p162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4" name="Google Shape;4444;p162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5" name="Google Shape;4445;p16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4446" name="Google Shape;4446;p16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6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6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6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6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163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53" name="Google Shape;4453;p163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4" name="Google Shape;4454;p163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55" name="Google Shape;4455;p163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6" name="Google Shape;4456;p163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163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8" name="Google Shape;4458;p163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163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163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1" name="Google Shape;4461;p163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2" name="Google Shape;4462;p163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3" name="Google Shape;4463;p163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p163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5" name="Google Shape;4465;p163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6" name="Google Shape;4466;p163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7" name="Google Shape;4467;p163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p163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9" name="Google Shape;4469;p163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0" name="Google Shape;4470;p163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1" name="Google Shape;4471;p163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163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3" name="Google Shape;4473;p163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p164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4476" name="Google Shape;4476;p164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7" name="Google Shape;4477;p164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164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9" name="Google Shape;4479;p164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p164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1" name="Google Shape;4481;p164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2" name="Google Shape;4482;p164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3" name="Google Shape;4483;p164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4" name="Google Shape;4484;p164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5" name="Google Shape;4485;p16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4486" name="Google Shape;4486;p16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6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6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6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0" name="Google Shape;4490;p16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4491" name="Google Shape;4491;p16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6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6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6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5" name="Google Shape;4495;p164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6" name="Google Shape;4496;p164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7" name="Google Shape;4497;p164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8" name="Google Shape;4498;p164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164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164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164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2" name="Google Shape;4502;p164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3" name="Google Shape;4503;p164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4" name="Google Shape;4504;p164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5" name="Google Shape;4505;p164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164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507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Google Shape;4508;p165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9" name="Google Shape;4509;p165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0" name="Google Shape;4510;p165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1" name="Google Shape;4511;p165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2" name="Google Shape;4512;p165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3" name="Google Shape;4513;p165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4" name="Google Shape;4514;p165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165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6" name="Google Shape;4516;p165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7" name="Google Shape;4517;p165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8" name="Google Shape;4518;p165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9" name="Google Shape;4519;p165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0" name="Google Shape;4520;p165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1" name="Google Shape;4521;p165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2" name="Google Shape;4522;p165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3" name="Google Shape;4523;p165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4" name="Google Shape;4524;p165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165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6" name="Google Shape;4526;p165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7" name="Google Shape;4527;p165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p165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9" name="Google Shape;4529;p165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165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p165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2" name="Google Shape;4532;p165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3" name="Google Shape;4533;p165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4" name="Google Shape;4534;p165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5" name="Google Shape;4535;p165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6" name="Google Shape;4536;p165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37" name="Google Shape;4537;p165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8" name="Google Shape;4538;p165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9" name="Google Shape;4539;p165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0" name="Google Shape;4540;p165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1" name="Google Shape;4541;p165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2" name="Google Shape;4542;p165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3" name="Google Shape;4543;p165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165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5" name="Google Shape;4545;p16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4546" name="Google Shape;4546;p16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6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6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6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0" name="Google Shape;4550;p16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4551" name="Google Shape;4551;p16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6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6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6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5" name="Google Shape;4555;p165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165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7" name="Google Shape;4557;p165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8" name="Google Shape;4558;p165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9" name="Google Shape;4559;p165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0" name="Google Shape;4560;p165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165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2" name="Google Shape;4562;p165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3" name="Google Shape;4563;p165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4" name="Google Shape;4564;p165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5" name="Google Shape;4565;p165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6" name="Google Shape;4566;p165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7" name="Google Shape;4567;p165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18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207" name="Google Shape;207;p1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8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221" name="Google Shape;221;p1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8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568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166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0" name="Google Shape;4570;p166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1" name="Google Shape;4571;p166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2" name="Google Shape;4572;p166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3" name="Google Shape;4573;p166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4" name="Google Shape;4574;p16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4575" name="Google Shape;4575;p16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6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6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6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9" name="Google Shape;4579;p166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0" name="Google Shape;4580;p166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1" name="Google Shape;4581;p166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2" name="Google Shape;4582;p166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166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4" name="Google Shape;4584;p166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166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166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166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8" name="Google Shape;4588;p166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4589" name="Google Shape;4589;p16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6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6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6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3" name="Google Shape;4593;p166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166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5" name="Google Shape;4595;p166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6" name="Google Shape;4596;p166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p167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99" name="Google Shape;4599;p167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0" name="Google Shape;4600;p167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1" name="Google Shape;4601;p167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2" name="Google Shape;4602;p167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167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4" name="Google Shape;4604;p167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5" name="Google Shape;4605;p167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6" name="Google Shape;4606;p167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7" name="Google Shape;4607;p167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8" name="Google Shape;4608;p167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9" name="Google Shape;4609;p167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0" name="Google Shape;4610;p167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1" name="Google Shape;4611;p167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2" name="Google Shape;4612;p167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3" name="Google Shape;4613;p167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4" name="Google Shape;4614;p167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4615" name="Google Shape;4615;p16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6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6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6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6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168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22" name="Google Shape;4622;p168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3" name="Google Shape;4623;p168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4" name="Google Shape;4624;p168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5" name="Google Shape;4625;p168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6" name="Google Shape;4626;p168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7" name="Google Shape;4627;p168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8" name="Google Shape;4628;p168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9" name="Google Shape;4629;p168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0" name="Google Shape;4630;p168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1" name="Google Shape;4631;p168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2" name="Google Shape;4632;p168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168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4" name="Google Shape;4634;p16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4635" name="Google Shape;4635;p16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4636" name="Google Shape;4636;p16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16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16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16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0" name="Google Shape;4640;p16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4641" name="Google Shape;4641;p16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16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16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16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45" name="Google Shape;4645;p168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6" name="Google Shape;4646;p168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7" name="Google Shape;4647;p168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8" name="Google Shape;4648;p168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9" name="Google Shape;4649;p168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0" name="Google Shape;4650;p168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1" name="Google Shape;4651;p168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2" name="Google Shape;4652;p168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3" name="Google Shape;4653;p168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4" name="Google Shape;4654;p168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168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6" name="Google Shape;4656;p168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168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4658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p169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60" name="Google Shape;4660;p169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61" name="Google Shape;4661;p169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2" name="Google Shape;4662;p169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3" name="Google Shape;4663;p169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4" name="Google Shape;4664;p169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169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169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7" name="Google Shape;4667;p169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8" name="Google Shape;4668;p169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169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0" name="Google Shape;4670;p169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1" name="Google Shape;4671;p169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2" name="Google Shape;4672;p169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3" name="Google Shape;4673;p169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4" name="Google Shape;4674;p16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5" name="Google Shape;4675;p169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6" name="Google Shape;4676;p169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7" name="Google Shape;4677;p169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8" name="Google Shape;4678;p16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679" name="Google Shape;4679;p16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6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6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6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6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170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86" name="Google Shape;4686;p170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170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8" name="Google Shape;4688;p170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9" name="Google Shape;4689;p170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0" name="Google Shape;4690;p170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170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2" name="Google Shape;4692;p170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3" name="Google Shape;4693;p170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4" name="Google Shape;4694;p170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5" name="Google Shape;4695;p170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6" name="Google Shape;4696;p17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7" name="Google Shape;4697;p170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170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170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170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1" name="Google Shape;4701;p170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4702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p171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04" name="Google Shape;4704;p171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05" name="Google Shape;4705;p171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6" name="Google Shape;4706;p171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171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171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171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171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171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171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171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171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5" name="Google Shape;4715;p171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171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7" name="Google Shape;4717;p171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4718" name="Google Shape;4718;p17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4719" name="Google Shape;4719;p17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17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17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17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3" name="Google Shape;4723;p17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4724" name="Google Shape;4724;p17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17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17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17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28" name="Google Shape;4728;p171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9" name="Google Shape;4729;p171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0" name="Google Shape;4730;p171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171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171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3" name="Google Shape;4733;p171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171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5" name="Google Shape;4735;p171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6" name="Google Shape;4736;p171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7" name="Google Shape;4737;p171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8" name="Google Shape;4738;p171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9" name="Google Shape;4739;p171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4741" name="Shape 4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p173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43" name="Google Shape;4743;p173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44" name="Google Shape;4744;p173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5" name="Google Shape;4745;p173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6" name="Google Shape;4746;p173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47" name="Google Shape;4747;p173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8" name="Google Shape;4748;p173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9" name="Google Shape;4749;p173">
            <a:hlinkClick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50" name="Google Shape;4750;p173">
            <a:hlinkClick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1" name="Google Shape;4751;p173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2" name="Google Shape;4752;p173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53" name="Google Shape;4753;p173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4" name="Google Shape;4754;p173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5" name="Google Shape;4755;p173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6" name="Google Shape;4756;p173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173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8" name="Google Shape;4758;p173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9" name="Google Shape;4759;p173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0" name="Google Shape;4760;p173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1" name="Google Shape;4761;p173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2" name="Google Shape;4762;p173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3" name="Google Shape;4763;p173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4" name="Google Shape;4764;p173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5" name="Google Shape;4765;p17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4766" name="Google Shape;4766;p17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7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7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7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0" name="Google Shape;4770;p17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4771" name="Google Shape;4771;p17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7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7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7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5" name="Google Shape;4775;p173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173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173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8" name="Google Shape;4778;p173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173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0" name="Google Shape;4780;p173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173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17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173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4" name="Google Shape;4784;p173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173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6" name="Google Shape;4786;p173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174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89" name="Google Shape;4789;p174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90" name="Google Shape;4790;p174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1" name="Google Shape;4791;p174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2" name="Google Shape;4792;p174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3" name="Google Shape;4793;p174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174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174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6" name="Google Shape;4796;p174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174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174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9" name="Google Shape;4799;p174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0" name="Google Shape;4800;p174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174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2" name="Google Shape;4802;p174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3" name="Google Shape;4803;p174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4" name="Google Shape;4804;p174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5" name="Google Shape;4805;p174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6" name="Google Shape;4806;p174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7" name="Google Shape;4807;p174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4808" name="Google Shape;4808;p17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7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7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7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7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4813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" name="Google Shape;4814;p175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15" name="Google Shape;4815;p175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16" name="Google Shape;4816;p175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17" name="Google Shape;4817;p175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8" name="Google Shape;4818;p175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9" name="Google Shape;4819;p175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0" name="Google Shape;4820;p175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1" name="Google Shape;4821;p175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2" name="Google Shape;4822;p175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p175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4" name="Google Shape;4824;p175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5" name="Google Shape;4825;p175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6" name="Google Shape;4826;p175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175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175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175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175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175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2" name="Google Shape;4832;p175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3" name="Google Shape;4833;p175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4" name="Google Shape;4834;p175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5" name="Google Shape;4835;p175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836" name="Google Shape;4836;p17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7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7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7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7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19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19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247" name="Google Shape;247;p1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4841" name="Shape 4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2" name="Google Shape;4842;p176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43" name="Google Shape;4843;p176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44" name="Google Shape;4844;p176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45" name="Google Shape;4845;p176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6" name="Google Shape;4846;p176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7" name="Google Shape;4847;p176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8" name="Google Shape;4848;p176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9" name="Google Shape;4849;p176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0" name="Google Shape;4850;p176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1" name="Google Shape;4851;p176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2" name="Google Shape;4852;p176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176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4" name="Google Shape;4854;p176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176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6" name="Google Shape;4856;p176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7" name="Google Shape;4857;p176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8" name="Google Shape;4858;p176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9" name="Google Shape;4859;p176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0" name="Google Shape;4860;p176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1" name="Google Shape;4861;p176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176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176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4" name="Google Shape;4864;p176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865" name="Google Shape;4865;p17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7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7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7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9" name="Google Shape;4869;p176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4870" name="Google Shape;4870;p17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7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7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7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4" name="Google Shape;4874;p176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4875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177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7" name="Google Shape;4877;p177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8" name="Google Shape;4878;p177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9" name="Google Shape;4879;p177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177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1" name="Google Shape;4881;p177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2" name="Google Shape;4882;p177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3" name="Google Shape;4883;p177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4" name="Google Shape;4884;p177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5" name="Google Shape;4885;p177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6" name="Google Shape;4886;p177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7" name="Google Shape;4887;p177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8" name="Google Shape;4888;p177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177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0" name="Google Shape;4890;p177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1" name="Google Shape;4891;p177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2" name="Google Shape;4892;p177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3" name="Google Shape;4893;p177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4" name="Google Shape;4894;p177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5" name="Google Shape;4895;p177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p177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177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177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177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177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177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2" name="Google Shape;4902;p177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3" name="Google Shape;4903;p177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4" name="Google Shape;4904;p177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5" name="Google Shape;4905;p177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6" name="Google Shape;4906;p177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7" name="Google Shape;4907;p177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4908" name="Google Shape;4908;p177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4909" name="Google Shape;4909;p17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7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7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7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3" name="Google Shape;4913;p177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4914" name="Google Shape;4914;p17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7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7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7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18" name="Google Shape;4918;p177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9" name="Google Shape;4919;p177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0" name="Google Shape;4920;p177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177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177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3" name="Google Shape;4923;p177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4" name="Google Shape;4924;p177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177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6" name="Google Shape;4926;p177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7" name="Google Shape;4927;p177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8" name="Google Shape;4928;p177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9" name="Google Shape;4929;p177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0" name="Google Shape;4930;p177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p178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33" name="Google Shape;4933;p178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4" name="Google Shape;4934;p178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5" name="Google Shape;4935;p178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6" name="Google Shape;4936;p178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7" name="Google Shape;4937;p178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8" name="Google Shape;4938;p178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9" name="Google Shape;4939;p178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0" name="Google Shape;4940;p178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1" name="Google Shape;4941;p178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2" name="Google Shape;4942;p178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3" name="Google Shape;4943;p178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4" name="Google Shape;4944;p178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5" name="Google Shape;4945;p178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p178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7" name="Google Shape;4947;p178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8" name="Google Shape;4948;p178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p178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950" name="Google Shape;4950;p178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1" name="Google Shape;4951;p178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952" name="Google Shape;4952;p178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3" name="Google Shape;4953;p178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954" name="Google Shape;4954;p178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5" name="Google Shape;4955;p178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6" name="Google Shape;4956;p178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7" name="Google Shape;4957;p178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8" name="Google Shape;4958;p178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959" name="Google Shape;4959;p178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0" name="Google Shape;4960;p178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496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2" name="Google Shape;4962;p179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4963" name="Google Shape;4963;p179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4" name="Google Shape;4964;p179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4965" name="Google Shape;4965;p179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6" name="Google Shape;4966;p179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4967" name="Google Shape;4967;p179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8" name="Google Shape;4968;p179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9" name="Google Shape;4969;p179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0" name="Google Shape;4970;p179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1" name="Google Shape;4971;p179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2" name="Google Shape;4972;p179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3" name="Google Shape;4973;p179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4" name="Google Shape;4974;p179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5" name="Google Shape;4975;p179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6" name="Google Shape;4976;p179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7" name="Google Shape;4977;p179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8" name="Google Shape;4978;p179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4979" name="Google Shape;4979;p17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7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7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7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3" name="Google Shape;4983;p179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4984" name="Google Shape;4984;p17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7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7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7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8" name="Google Shape;4988;p179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9" name="Google Shape;4989;p179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0" name="Google Shape;4990;p179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1" name="Google Shape;4991;p179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2" name="Google Shape;4992;p179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179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4" name="Google Shape;4994;p179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5" name="Google Shape;4995;p179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6" name="Google Shape;4996;p179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7" name="Google Shape;4997;p179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8" name="Google Shape;4998;p179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9" name="Google Shape;4999;p179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0" name="Google Shape;5000;p179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00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180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03" name="Google Shape;5003;p180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4" name="Google Shape;5004;p180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5" name="Google Shape;5005;p180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6" name="Google Shape;5006;p180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7" name="Google Shape;5007;p180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8" name="Google Shape;5008;p180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9" name="Google Shape;5009;p180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0" name="Google Shape;5010;p18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1" name="Google Shape;5011;p18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2" name="Google Shape;5012;p180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3" name="Google Shape;5013;p180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4" name="Google Shape;5014;p180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5" name="Google Shape;5015;p180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180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7" name="Google Shape;5017;p180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8" name="Google Shape;5018;p180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9" name="Google Shape;5019;p180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0" name="Google Shape;5020;p180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1" name="Google Shape;5021;p180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Google Shape;5023;p181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4" name="Google Shape;5024;p181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5" name="Google Shape;5025;p181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6" name="Google Shape;5026;p181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181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8" name="Google Shape;5028;p181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9" name="Google Shape;5029;p181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0" name="Google Shape;5030;p181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1" name="Google Shape;5031;p181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2" name="Google Shape;5032;p181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3" name="Google Shape;5033;p18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5034" name="Google Shape;5034;p18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8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8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8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8" name="Google Shape;5038;p18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5039" name="Google Shape;5039;p18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8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8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8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3" name="Google Shape;5043;p181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4" name="Google Shape;5044;p181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5" name="Google Shape;5045;p181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6" name="Google Shape;5046;p181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7" name="Google Shape;5047;p181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8" name="Google Shape;5048;p181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9" name="Google Shape;5049;p181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0" name="Google Shape;5050;p181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1" name="Google Shape;5051;p181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181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3" name="Google Shape;5053;p181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4" name="Google Shape;5054;p181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181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2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58" name="Google Shape;5058;p182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59" name="Google Shape;5059;p18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5060" name="Google Shape;5060;p18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18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18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18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18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5" name="Google Shape;5065;p182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6" name="Google Shape;5066;p182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7" name="Google Shape;5067;p182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8" name="Google Shape;5068;p182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9" name="Google Shape;5069;p182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0" name="Google Shape;5070;p182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1" name="Google Shape;5071;p182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2" name="Google Shape;5072;p182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3" name="Google Shape;5073;p182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4" name="Google Shape;5074;p182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5" name="Google Shape;5075;p182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6" name="Google Shape;5076;p182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7" name="Google Shape;5077;p182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8" name="Google Shape;5078;p182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182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0" name="Google Shape;5080;p182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182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082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p183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4" name="Google Shape;5084;p183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5" name="Google Shape;5085;p183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6" name="Google Shape;5086;p183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p183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8" name="Google Shape;5088;p183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9" name="Google Shape;5089;p183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0" name="Google Shape;5090;p183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1" name="Google Shape;5091;p183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2" name="Google Shape;5092;p183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183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83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5" name="Google Shape;5095;p183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6" name="Google Shape;5096;p183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7" name="Google Shape;5097;p183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8" name="Google Shape;5098;p183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9" name="Google Shape;5099;p183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0" name="Google Shape;5100;p183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5101" name="Shape 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2" name="Google Shape;5102;p184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3" name="Google Shape;5103;p184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04" name="Google Shape;5104;p184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p184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6" name="Google Shape;5106;p184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7" name="Google Shape;5107;p184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8" name="Google Shape;5108;p184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9" name="Google Shape;5109;p184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0" name="Google Shape;5110;p184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184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2" name="Google Shape;5112;p184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3" name="Google Shape;5113;p184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4" name="Google Shape;5114;p184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5" name="Google Shape;5115;p184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6" name="Google Shape;5116;p184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7" name="Google Shape;5117;p184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8" name="Google Shape;5118;p184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185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1" name="Google Shape;5121;p185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2" name="Google Shape;5122;p185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3" name="Google Shape;5123;p185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4" name="Google Shape;5124;p185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5" name="Google Shape;5125;p185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6" name="Google Shape;5126;p185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7" name="Google Shape;5127;p185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8" name="Google Shape;5128;p185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9" name="Google Shape;5129;p185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0" name="Google Shape;5130;p185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1" name="Google Shape;5131;p185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2" name="Google Shape;5132;p185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3" name="Google Shape;5133;p185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4" name="Google Shape;5134;p185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5" name="Google Shape;5135;p185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6" name="Google Shape;5136;p185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7" name="Google Shape;5137;p185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8" name="Google Shape;5138;p185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4" name="Google Shape;254;p20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0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67" name="Google Shape;267;p20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68" name="Google Shape;268;p2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" name="Google Shape;272;p20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73" name="Google Shape;273;p2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20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186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41" name="Google Shape;5141;p186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42" name="Google Shape;5142;p186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3" name="Google Shape;5143;p186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4" name="Google Shape;5144;p186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5" name="Google Shape;5145;p186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6" name="Google Shape;5146;p186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7" name="Google Shape;5147;p186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8" name="Google Shape;5148;p186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9" name="Google Shape;5149;p186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0" name="Google Shape;5150;p186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1" name="Google Shape;5151;p186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2" name="Google Shape;5152;p186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3" name="Google Shape;5153;p186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4" name="Google Shape;5154;p186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5" name="Google Shape;5155;p186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6" name="Google Shape;5156;p186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7" name="Google Shape;5157;p186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8" name="Google Shape;5158;p186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9" name="Google Shape;5159;p186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0" name="Google Shape;5160;p186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1" name="Google Shape;5161;p186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2" name="Google Shape;5162;p186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3" name="Google Shape;5163;p186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4" name="Google Shape;5164;p186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5" name="Google Shape;5165;p186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6" name="Google Shape;5166;p186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186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168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p187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0" name="Google Shape;5170;p187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1" name="Google Shape;5171;p187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2" name="Google Shape;5172;p187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3" name="Google Shape;5173;p187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4" name="Google Shape;5174;p187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187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6" name="Google Shape;5176;p187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7" name="Google Shape;5177;p187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187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p18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0" name="Google Shape;5180;p18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187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2" name="Google Shape;5182;p187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3" name="Google Shape;5183;p187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187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5" name="Google Shape;5185;p187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6" name="Google Shape;5186;p187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7" name="Google Shape;5187;p187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8" name="Google Shape;5188;p187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9" name="Google Shape;5189;p187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0" name="Google Shape;5190;p187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1" name="Google Shape;5191;p187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5192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88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94" name="Google Shape;5194;p188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95" name="Google Shape;5195;p188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96" name="Google Shape;5196;p188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7" name="Google Shape;5197;p188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8" name="Google Shape;5198;p188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9" name="Google Shape;5199;p188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0" name="Google Shape;5200;p188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1" name="Google Shape;5201;p188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2" name="Google Shape;5202;p188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3" name="Google Shape;5203;p188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4" name="Google Shape;5204;p188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188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6" name="Google Shape;5206;p188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7" name="Google Shape;5207;p188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188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188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188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188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189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4" name="Google Shape;5214;p189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5" name="Google Shape;5215;p189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6" name="Google Shape;5216;p189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7" name="Google Shape;5217;p189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8" name="Google Shape;5218;p189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9" name="Google Shape;5219;p189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0" name="Google Shape;5220;p189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1" name="Google Shape;5221;p189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2" name="Google Shape;5222;p189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3" name="Google Shape;5223;p189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4" name="Google Shape;5224;p189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5" name="Google Shape;5225;p189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6" name="Google Shape;5226;p189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7" name="Google Shape;5227;p189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8" name="Google Shape;5228;p18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5229" name="Google Shape;5229;p18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18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18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8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3" name="Google Shape;5233;p189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4" name="Google Shape;5234;p189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5" name="Google Shape;5235;p189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6" name="Google Shape;5236;p18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5237" name="Google Shape;5237;p18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18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18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18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1" name="Google Shape;5241;p189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2" name="Google Shape;5242;p189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189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4" name="Google Shape;5244;p189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5" name="Google Shape;5245;p189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6" name="Google Shape;5246;p189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7" name="Google Shape;5247;p189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248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190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0" name="Google Shape;5250;p190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1" name="Google Shape;5251;p190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2" name="Google Shape;5252;p190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3" name="Google Shape;5253;p190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4" name="Google Shape;5254;p190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5" name="Google Shape;5255;p190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6" name="Google Shape;5256;p190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7" name="Google Shape;5257;p190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8" name="Google Shape;5258;p190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9" name="Google Shape;5259;p190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0" name="Google Shape;5260;p190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1" name="Google Shape;5261;p190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2" name="Google Shape;5262;p190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3" name="Google Shape;5263;p190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4" name="Google Shape;5264;p190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5" name="Google Shape;5265;p190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6" name="Google Shape;5266;p190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7" name="Google Shape;5267;p190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8" name="Google Shape;5268;p190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9" name="Google Shape;5269;p190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0" name="Google Shape;5270;p190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1" name="Google Shape;5271;p190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2" name="Google Shape;5272;p190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190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4" name="Google Shape;5274;p190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p191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7" name="Google Shape;5277;p191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8" name="Google Shape;5278;p191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9" name="Google Shape;5279;p191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0" name="Google Shape;5280;p191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1" name="Google Shape;5281;p191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2" name="Google Shape;5282;p191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3" name="Google Shape;5283;p191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4" name="Google Shape;5284;p191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5" name="Google Shape;5285;p191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6" name="Google Shape;5286;p191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7" name="Google Shape;5287;p191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8" name="Google Shape;5288;p191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9" name="Google Shape;5289;p191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0" name="Google Shape;5290;p191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1" name="Google Shape;5291;p191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2" name="Google Shape;5292;p191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3" name="Google Shape;5293;p191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4" name="Google Shape;5294;p191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5" name="Google Shape;5295;p191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5296" name="Google Shape;5296;p19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19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19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19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0" name="Google Shape;5300;p191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1" name="Google Shape;5301;p191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2" name="Google Shape;5302;p191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3" name="Google Shape;5303;p191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5304" name="Google Shape;5304;p19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19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19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19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8" name="Google Shape;5308;p191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9" name="Google Shape;5309;p191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0" name="Google Shape;5310;p191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1" name="Google Shape;5311;p191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2" name="Google Shape;5312;p191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p191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4" name="Google Shape;5314;p191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Google Shape;5316;p192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17" name="Google Shape;5317;p192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8" name="Google Shape;5318;p192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9" name="Google Shape;5319;p192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0" name="Google Shape;5320;p192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1" name="Google Shape;5321;p192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2" name="Google Shape;5322;p192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3" name="Google Shape;5323;p192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4" name="Google Shape;5324;p192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5" name="Google Shape;5325;p192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6" name="Google Shape;5326;p192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7" name="Google Shape;5327;p192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8" name="Google Shape;5328;p192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9" name="Google Shape;5329;p192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0" name="Google Shape;5330;p192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1" name="Google Shape;5331;p192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2" name="Google Shape;5332;p192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3" name="Google Shape;5333;p192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4" name="Google Shape;5334;p192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5" name="Google Shape;5335;p192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6" name="Google Shape;5336;p192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5337" name="Google Shape;5337;p19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19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19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19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1" name="Google Shape;5341;p192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2" name="Google Shape;5342;p192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3" name="Google Shape;5343;p192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4" name="Google Shape;5344;p192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5345" name="Google Shape;5345;p19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19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19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19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9" name="Google Shape;5349;p192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0" name="Google Shape;5350;p192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1" name="Google Shape;5351;p192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2" name="Google Shape;5352;p192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3" name="Google Shape;5353;p192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4" name="Google Shape;5354;p192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5" name="Google Shape;5355;p192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6" name="Google Shape;5356;p192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5357" name="Shape 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8" name="Google Shape;5358;p193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5359" name="Google Shape;5359;p19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19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19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19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19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4" name="Google Shape;5364;p193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5" name="Google Shape;5365;p193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6" name="Google Shape;5366;p193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7" name="Google Shape;5367;p193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8" name="Google Shape;5368;p193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9" name="Google Shape;5369;p193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0" name="Google Shape;5370;p193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1" name="Google Shape;5371;p193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2" name="Google Shape;5372;p193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3" name="Google Shape;5373;p193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4" name="Google Shape;5374;p193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5" name="Google Shape;5375;p193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6" name="Google Shape;5376;p193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77" name="Google Shape;5377;p193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78" name="Google Shape;5378;p193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194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1" name="Google Shape;5381;p194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2" name="Google Shape;5382;p194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3" name="Google Shape;5383;p194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4" name="Google Shape;5384;p194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5" name="Google Shape;5385;p194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6" name="Google Shape;5386;p194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7" name="Google Shape;5387;p194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8" name="Google Shape;5388;p19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5389" name="Google Shape;5389;p19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19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19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19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3" name="Google Shape;5393;p194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4" name="Google Shape;5394;p194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5" name="Google Shape;5395;p194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6" name="Google Shape;5396;p19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5397" name="Google Shape;5397;p19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19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19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19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1" name="Google Shape;5401;p194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2" name="Google Shape;5402;p194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3" name="Google Shape;5403;p194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4" name="Google Shape;5404;p194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5" name="Google Shape;5405;p194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6" name="Google Shape;5406;p194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7" name="Google Shape;5407;p194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408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Google Shape;5409;p195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0" name="Google Shape;5410;p195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1" name="Google Shape;5411;p195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2" name="Google Shape;5412;p195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3" name="Google Shape;5413;p195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4" name="Google Shape;5414;p195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5" name="Google Shape;5415;p195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6" name="Google Shape;5416;p195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7" name="Google Shape;5417;p19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5418" name="Google Shape;5418;p19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19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19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19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2" name="Google Shape;5422;p19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5423" name="Google Shape;5423;p19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19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19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19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7" name="Google Shape;5427;p195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8" name="Google Shape;5428;p195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9" name="Google Shape;5429;p195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0" name="Google Shape;5430;p195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1" name="Google Shape;5431;p195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2" name="Google Shape;5432;p195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3" name="Google Shape;5433;p195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4" name="Google Shape;5434;p195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5" name="Google Shape;5435;p195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6" name="Google Shape;5436;p195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7" name="Google Shape;5437;p195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8" name="Google Shape;5438;p195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2" name="Google Shape;292;p21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21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1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311" name="Google Shape;311;p21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Google Shape;5440;p196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1" name="Google Shape;5441;p196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42" name="Google Shape;5442;p196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3" name="Google Shape;5443;p196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4" name="Google Shape;5444;p196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5" name="Google Shape;5445;p196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6" name="Google Shape;5446;p196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7" name="Google Shape;5447;p196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8" name="Google Shape;5448;p196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9" name="Google Shape;5449;p196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0" name="Google Shape;5450;p19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5451" name="Google Shape;5451;p19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19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19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19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5" name="Google Shape;5455;p19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5456" name="Google Shape;5456;p19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19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19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19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0" name="Google Shape;5460;p196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1" name="Google Shape;5461;p196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2" name="Google Shape;5462;p196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3" name="Google Shape;5463;p196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4" name="Google Shape;5464;p196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5" name="Google Shape;5465;p196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6" name="Google Shape;5466;p196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7" name="Google Shape;5467;p196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8" name="Google Shape;5468;p196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9" name="Google Shape;5469;p196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0" name="Google Shape;5470;p196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1" name="Google Shape;5471;p196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2" name="Google Shape;5472;p196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197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5" name="Google Shape;5475;p197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6" name="Google Shape;5476;p197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7" name="Google Shape;5477;p197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8" name="Google Shape;5478;p197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9" name="Google Shape;5479;p197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0" name="Google Shape;5480;p197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1" name="Google Shape;5481;p197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2" name="Google Shape;5482;p197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3" name="Google Shape;5483;p197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4" name="Google Shape;5484;p197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5" name="Google Shape;5485;p197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6" name="Google Shape;5486;p19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5487" name="Google Shape;5487;p19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5488" name="Google Shape;5488;p19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9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19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19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2" name="Google Shape;5492;p19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5493" name="Google Shape;5493;p19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9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9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9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97" name="Google Shape;5497;p197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8" name="Google Shape;5498;p197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9" name="Google Shape;5499;p197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0" name="Google Shape;5500;p197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1" name="Google Shape;5501;p19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2" name="Google Shape;5502;p19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3" name="Google Shape;5503;p197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4" name="Google Shape;5504;p197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5" name="Google Shape;5505;p197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6" name="Google Shape;5506;p197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7" name="Google Shape;5507;p197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8" name="Google Shape;5508;p197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9" name="Google Shape;5509;p197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p199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15" name="Google Shape;5515;p199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16" name="Google Shape;5516;p199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7" name="Google Shape;5517;p199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8" name="Google Shape;5518;p199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9" name="Google Shape;5519;p199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0" name="Google Shape;5520;p199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1" name="Google Shape;5521;p199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2" name="Google Shape;5522;p199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3" name="Google Shape;5523;p199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4" name="Google Shape;5524;p199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5" name="Google Shape;5525;p199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6" name="Google Shape;5526;p199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7" name="Google Shape;5527;p199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8" name="Google Shape;5528;p199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9" name="Google Shape;5529;p199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0" name="Google Shape;5530;p199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1" name="Google Shape;5531;p199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2" name="Google Shape;5532;p199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3" name="Google Shape;5533;p199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4" name="Google Shape;5534;p199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5" name="Google Shape;5535;p199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6" name="Google Shape;5536;p199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7" name="Google Shape;5537;p199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5538" name="Google Shape;5538;p19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19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19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19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199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p200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45" name="Google Shape;5545;p200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6" name="Google Shape;5546;p200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47" name="Google Shape;5547;p200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8" name="Google Shape;5548;p200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9" name="Google Shape;5549;p200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0" name="Google Shape;5550;p200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1" name="Google Shape;5551;p200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2" name="Google Shape;5552;p200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3" name="Google Shape;5553;p200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4" name="Google Shape;5554;p200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5" name="Google Shape;5555;p200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6" name="Google Shape;5556;p200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7" name="Google Shape;5557;p200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8" name="Google Shape;5558;p200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9" name="Google Shape;5559;p200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0" name="Google Shape;5560;p200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1" name="Google Shape;5561;p200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2" name="Google Shape;5562;p200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3" name="Google Shape;5563;p200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4" name="Google Shape;5564;p200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5" name="Google Shape;5565;p200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566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7" name="Google Shape;5567;p201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5568" name="Google Shape;5568;p201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9" name="Google Shape;5569;p201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0" name="Google Shape;5570;p201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1" name="Google Shape;5571;p201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2" name="Google Shape;5572;p201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3" name="Google Shape;5573;p201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4" name="Google Shape;5574;p201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5" name="Google Shape;5575;p201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6" name="Google Shape;5576;p201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7" name="Google Shape;5577;p201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5578" name="Google Shape;5578;p20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0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0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0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2" name="Google Shape;5582;p201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5583" name="Google Shape;5583;p20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0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0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0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7" name="Google Shape;5587;p201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8" name="Google Shape;5588;p201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9" name="Google Shape;5589;p201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0" name="Google Shape;5590;p201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1" name="Google Shape;5591;p201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2" name="Google Shape;5592;p201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3" name="Google Shape;5593;p201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4" name="Google Shape;5594;p201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5" name="Google Shape;5595;p201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6" name="Google Shape;5596;p201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7" name="Google Shape;5597;p201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8" name="Google Shape;5598;p201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599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202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1" name="Google Shape;5601;p202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2" name="Google Shape;5602;p202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03" name="Google Shape;5603;p202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4" name="Google Shape;5604;p202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5" name="Google Shape;5605;p202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6" name="Google Shape;5606;p202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7" name="Google Shape;5607;p202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8" name="Google Shape;5608;p202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9" name="Google Shape;5609;p202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0" name="Google Shape;5610;p202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1" name="Google Shape;5611;p202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2" name="Google Shape;5612;p202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3" name="Google Shape;5613;p202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4" name="Google Shape;5614;p202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5" name="Google Shape;5615;p202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6" name="Google Shape;5616;p202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7" name="Google Shape;5617;p202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p202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9" name="Google Shape;5619;p202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0" name="Google Shape;5620;p202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1" name="Google Shape;5621;p202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2" name="Google Shape;5622;p202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3" name="Google Shape;5623;p202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4" name="Google Shape;5624;p202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5" name="Google Shape;5625;p202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6" name="Google Shape;5626;p202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7" name="Google Shape;5627;p202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8" name="Google Shape;5628;p202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9" name="Google Shape;5629;p202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0" name="Google Shape;5630;p202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1" name="Google Shape;5631;p202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2" name="Google Shape;5632;p202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3" name="Google Shape;5633;p202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4" name="Google Shape;5634;p202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5" name="Google Shape;5635;p202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6" name="Google Shape;5636;p202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7" name="Google Shape;5637;p202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5638" name="Google Shape;5638;p20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0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0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0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2" name="Google Shape;5642;p202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5643" name="Google Shape;5643;p20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0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0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0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7" name="Google Shape;5647;p202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8" name="Google Shape;5648;p202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9" name="Google Shape;5649;p202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0" name="Google Shape;5650;p202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1" name="Google Shape;5651;p202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2" name="Google Shape;5652;p202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3" name="Google Shape;5653;p202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4" name="Google Shape;5654;p202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5" name="Google Shape;5655;p202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6" name="Google Shape;5656;p202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7" name="Google Shape;5657;p202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8" name="Google Shape;5658;p202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9" name="Google Shape;5659;p202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p203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62" name="Google Shape;5662;p203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3" name="Google Shape;5663;p203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4" name="Google Shape;5664;p203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5" name="Google Shape;5665;p203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6" name="Google Shape;5666;p203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5667" name="Google Shape;5667;p20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0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0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0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1" name="Google Shape;5671;p203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2" name="Google Shape;5672;p203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3" name="Google Shape;5673;p203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4" name="Google Shape;5674;p203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5" name="Google Shape;5675;p203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6" name="Google Shape;5676;p203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7" name="Google Shape;5677;p203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8" name="Google Shape;5678;p203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9" name="Google Shape;5679;p203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0" name="Google Shape;5680;p203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5681" name="Google Shape;5681;p20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0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0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0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5" name="Google Shape;5685;p203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p203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7" name="Google Shape;5687;p203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8" name="Google Shape;5688;p203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Google Shape;5690;p204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91" name="Google Shape;5691;p204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2" name="Google Shape;5692;p204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3" name="Google Shape;5693;p204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204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204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6" name="Google Shape;5696;p204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7" name="Google Shape;5697;p204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8" name="Google Shape;5698;p204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9" name="Google Shape;5699;p204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0" name="Google Shape;5700;p204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1" name="Google Shape;5701;p204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204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3" name="Google Shape;5703;p204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4" name="Google Shape;5704;p204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5" name="Google Shape;5705;p204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6" name="Google Shape;5706;p204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5707" name="Google Shape;5707;p20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0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0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0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0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5712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Google Shape;5713;p205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14" name="Google Shape;5714;p205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5" name="Google Shape;5715;p205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6" name="Google Shape;5716;p205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7" name="Google Shape;5717;p205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8" name="Google Shape;5718;p205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9" name="Google Shape;5719;p205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0" name="Google Shape;5720;p205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1" name="Google Shape;5721;p205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2" name="Google Shape;5722;p205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3" name="Google Shape;5723;p205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4" name="Google Shape;5724;p205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5" name="Google Shape;5725;p205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6" name="Google Shape;5726;p205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5727" name="Google Shape;5727;p205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5728" name="Google Shape;5728;p205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205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205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205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2" name="Google Shape;5732;p205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5733" name="Google Shape;5733;p205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205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205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205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37" name="Google Shape;5737;p205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8" name="Google Shape;5738;p205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9" name="Google Shape;5739;p205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0" name="Google Shape;5740;p205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1" name="Google Shape;5741;p205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2" name="Google Shape;5742;p205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3" name="Google Shape;5743;p205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4" name="Google Shape;5744;p205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5" name="Google Shape;5745;p205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6" name="Google Shape;5746;p205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7" name="Google Shape;5747;p205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8" name="Google Shape;5748;p205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9" name="Google Shape;5749;p205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p206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52" name="Google Shape;5752;p206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53" name="Google Shape;5753;p206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4" name="Google Shape;5754;p206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5" name="Google Shape;5755;p206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6" name="Google Shape;5756;p206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7" name="Google Shape;5757;p206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8" name="Google Shape;5758;p206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9" name="Google Shape;5759;p206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0" name="Google Shape;5760;p206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1" name="Google Shape;5761;p206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2" name="Google Shape;5762;p206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3" name="Google Shape;5763;p206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4" name="Google Shape;5764;p206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5" name="Google Shape;5765;p206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6" name="Google Shape;5766;p206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7" name="Google Shape;5767;p206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8" name="Google Shape;5768;p206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9" name="Google Shape;5769;p206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0" name="Google Shape;5770;p206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5771" name="Google Shape;5771;p206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06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06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06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06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2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5776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p207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78" name="Google Shape;5778;p207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9" name="Google Shape;5779;p207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0" name="Google Shape;5780;p207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1" name="Google Shape;5781;p207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2" name="Google Shape;5782;p207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3" name="Google Shape;5783;p207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4" name="Google Shape;5784;p207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5" name="Google Shape;5785;p207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6" name="Google Shape;5786;p207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7" name="Google Shape;5787;p207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8" name="Google Shape;5788;p20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9" name="Google Shape;5789;p207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0" name="Google Shape;5790;p207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1" name="Google Shape;5791;p207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2" name="Google Shape;5792;p207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3" name="Google Shape;5793;p207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5794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p208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96" name="Google Shape;5796;p208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97" name="Google Shape;5797;p208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8" name="Google Shape;5798;p208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9" name="Google Shape;5799;p208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0" name="Google Shape;5800;p208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1" name="Google Shape;5801;p208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2" name="Google Shape;5802;p208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3" name="Google Shape;5803;p208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4" name="Google Shape;5804;p208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5" name="Google Shape;5805;p208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6" name="Google Shape;5806;p208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7" name="Google Shape;5807;p208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8" name="Google Shape;5808;p208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9" name="Google Shape;5809;p208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5810" name="Google Shape;5810;p20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5811" name="Google Shape;5811;p20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20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20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20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5" name="Google Shape;5815;p20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5816" name="Google Shape;5816;p20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20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20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20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0" name="Google Shape;5820;p208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1" name="Google Shape;5821;p208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2" name="Google Shape;5822;p208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3" name="Google Shape;5823;p208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4" name="Google Shape;5824;p208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5" name="Google Shape;5825;p208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6" name="Google Shape;5826;p208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7" name="Google Shape;5827;p208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8" name="Google Shape;5828;p208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9" name="Google Shape;5829;p208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208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1" name="Google Shape;5831;p208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32" name="Shape 58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5833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4" name="Google Shape;5834;p210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35" name="Google Shape;5835;p210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6" name="Google Shape;5836;p210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7" name="Google Shape;5837;p210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8" name="Google Shape;5838;p210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9" name="Google Shape;5839;p210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0" name="Google Shape;5840;p210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1" name="Google Shape;5841;p210">
            <a:hlinkClick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42" name="Google Shape;5842;p210">
            <a:hlinkClick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3" name="Google Shape;5843;p210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4" name="Google Shape;5844;p210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45" name="Google Shape;5845;p210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6" name="Google Shape;5846;p210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7" name="Google Shape;5847;p210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8" name="Google Shape;5848;p210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9" name="Google Shape;5849;p210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0" name="Google Shape;5850;p210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1" name="Google Shape;5851;p210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2" name="Google Shape;5852;p210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3" name="Google Shape;5853;p210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4" name="Google Shape;5854;p210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5" name="Google Shape;5855;p210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6" name="Google Shape;5856;p210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7" name="Google Shape;5857;p210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5858" name="Google Shape;5858;p21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1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1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1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2" name="Google Shape;5862;p210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5863" name="Google Shape;5863;p21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1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1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1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7" name="Google Shape;5867;p210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8" name="Google Shape;5868;p210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9" name="Google Shape;5869;p210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0" name="Google Shape;5870;p210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1" name="Google Shape;5871;p210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2" name="Google Shape;5872;p210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3" name="Google Shape;5873;p21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4" name="Google Shape;5874;p21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5" name="Google Shape;5875;p210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6" name="Google Shape;5876;p210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7" name="Google Shape;5877;p210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8" name="Google Shape;5878;p210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211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81" name="Google Shape;5881;p211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2" name="Google Shape;5882;p211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83" name="Google Shape;5883;p211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4" name="Google Shape;5884;p211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5" name="Google Shape;5885;p211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6" name="Google Shape;5886;p211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7" name="Google Shape;5887;p211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211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9" name="Google Shape;5889;p211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0" name="Google Shape;5890;p211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1" name="Google Shape;5891;p211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2" name="Google Shape;5892;p211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3" name="Google Shape;5893;p211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4" name="Google Shape;5894;p211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5" name="Google Shape;5895;p211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6" name="Google Shape;5896;p211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7" name="Google Shape;5897;p211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8" name="Google Shape;5898;p211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9" name="Google Shape;5899;p211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5900" name="Google Shape;5900;p211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11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11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11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11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5905" name="Shape 5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6" name="Google Shape;5906;p212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07" name="Google Shape;5907;p212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08" name="Google Shape;5908;p212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09" name="Google Shape;5909;p212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0" name="Google Shape;5910;p212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1" name="Google Shape;5911;p212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2" name="Google Shape;5912;p212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3" name="Google Shape;5913;p212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4" name="Google Shape;5914;p212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5" name="Google Shape;5915;p212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6" name="Google Shape;5916;p212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7" name="Google Shape;5917;p212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8" name="Google Shape;5918;p212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9" name="Google Shape;5919;p212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0" name="Google Shape;5920;p212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1" name="Google Shape;5921;p212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2" name="Google Shape;5922;p212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3" name="Google Shape;5923;p21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4" name="Google Shape;5924;p212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5" name="Google Shape;5925;p212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6" name="Google Shape;5926;p212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7" name="Google Shape;5927;p212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5928" name="Google Shape;5928;p21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1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1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1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1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5933" name="Shape 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4" name="Google Shape;5934;p213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35" name="Google Shape;5935;p213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36" name="Google Shape;5936;p213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7" name="Google Shape;5937;p213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8" name="Google Shape;5938;p213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9" name="Google Shape;5939;p213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0" name="Google Shape;5940;p213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1" name="Google Shape;5941;p213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2" name="Google Shape;5942;p213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3" name="Google Shape;5943;p213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4" name="Google Shape;5944;p213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5" name="Google Shape;5945;p213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6" name="Google Shape;5946;p213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7" name="Google Shape;5947;p213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8" name="Google Shape;5948;p213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9" name="Google Shape;5949;p213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0" name="Google Shape;5950;p213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1" name="Google Shape;5951;p213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2" name="Google Shape;5952;p213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3" name="Google Shape;5953;p213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4" name="Google Shape;5954;p213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5" name="Google Shape;5955;p213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6" name="Google Shape;5956;p213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5957" name="Google Shape;5957;p2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1" name="Google Shape;5961;p213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5962" name="Google Shape;5962;p2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6" name="Google Shape;5966;p213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967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Google Shape;5968;p214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9" name="Google Shape;5969;p214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0" name="Google Shape;5970;p214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1" name="Google Shape;5971;p214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2" name="Google Shape;5972;p214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3" name="Google Shape;5973;p214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4" name="Google Shape;5974;p214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5" name="Google Shape;5975;p214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6" name="Google Shape;5976;p214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7" name="Google Shape;5977;p214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8" name="Google Shape;5978;p214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9" name="Google Shape;5979;p214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0" name="Google Shape;5980;p214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1" name="Google Shape;5981;p214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2" name="Google Shape;5982;p214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3" name="Google Shape;5983;p214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4" name="Google Shape;5984;p214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5" name="Google Shape;5985;p214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6" name="Google Shape;5986;p214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7" name="Google Shape;5987;p214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8" name="Google Shape;5988;p214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9" name="Google Shape;5989;p214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0" name="Google Shape;5990;p214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1" name="Google Shape;5991;p214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2" name="Google Shape;5992;p214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3" name="Google Shape;5993;p214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4" name="Google Shape;5994;p214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5" name="Google Shape;5995;p214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6" name="Google Shape;5996;p214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7" name="Google Shape;5997;p214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8" name="Google Shape;5998;p214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9" name="Google Shape;5999;p214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6000" name="Google Shape;6000;p214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6001" name="Google Shape;6001;p21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21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21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21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5" name="Google Shape;6005;p214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6006" name="Google Shape;6006;p21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21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21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21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10" name="Google Shape;6010;p214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1" name="Google Shape;6011;p214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2" name="Google Shape;6012;p214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3" name="Google Shape;6013;p214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4" name="Google Shape;6014;p214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5" name="Google Shape;6015;p214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6" name="Google Shape;6016;p214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7" name="Google Shape;6017;p214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8" name="Google Shape;6018;p214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9" name="Google Shape;6019;p214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0" name="Google Shape;6020;p214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1" name="Google Shape;6021;p214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2" name="Google Shape;6022;p214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p215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25" name="Google Shape;6025;p215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6" name="Google Shape;6026;p215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7" name="Google Shape;6027;p215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8" name="Google Shape;6028;p215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9" name="Google Shape;6029;p215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0" name="Google Shape;6030;p215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1" name="Google Shape;6031;p215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2" name="Google Shape;6032;p215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3" name="Google Shape;6033;p215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4" name="Google Shape;6034;p215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5" name="Google Shape;6035;p215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6" name="Google Shape;6036;p215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7" name="Google Shape;6037;p215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8" name="Google Shape;6038;p215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9" name="Google Shape;6039;p215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0" name="Google Shape;6040;p215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1" name="Google Shape;6041;p215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042" name="Google Shape;6042;p215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3" name="Google Shape;6043;p215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044" name="Google Shape;6044;p215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5" name="Google Shape;6045;p215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046" name="Google Shape;6046;p215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7" name="Google Shape;6047;p215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8" name="Google Shape;6048;p215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9" name="Google Shape;6049;p215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0" name="Google Shape;6050;p215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051" name="Google Shape;6051;p215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2" name="Google Shape;6052;p215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053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4" name="Google Shape;6054;p216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6055" name="Google Shape;6055;p216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6" name="Google Shape;6056;p216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6057" name="Google Shape;6057;p216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8" name="Google Shape;6058;p216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6059" name="Google Shape;6059;p216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0" name="Google Shape;6060;p216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1" name="Google Shape;6061;p216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62" name="Google Shape;6062;p216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3" name="Google Shape;6063;p216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4" name="Google Shape;6064;p216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5" name="Google Shape;6065;p216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6" name="Google Shape;6066;p216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7" name="Google Shape;6067;p216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8" name="Google Shape;6068;p216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9" name="Google Shape;6069;p216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0" name="Google Shape;6070;p216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6071" name="Google Shape;6071;p2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5" name="Google Shape;6075;p216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6076" name="Google Shape;6076;p2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0" name="Google Shape;6080;p216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1" name="Google Shape;6081;p216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2" name="Google Shape;6082;p216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3" name="Google Shape;6083;p216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4" name="Google Shape;6084;p216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5" name="Google Shape;6085;p216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6" name="Google Shape;6086;p216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7" name="Google Shape;6087;p216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8" name="Google Shape;6088;p216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9" name="Google Shape;6089;p216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0" name="Google Shape;6090;p216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1" name="Google Shape;6091;p216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2" name="Google Shape;6092;p216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23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23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3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3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350" name="Google Shape;350;p23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51" name="Google Shape;351;p23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" name="Google Shape;355;p23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56" name="Google Shape;356;p23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0" name="Google Shape;360;p23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093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p217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95" name="Google Shape;6095;p217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6" name="Google Shape;6096;p217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7" name="Google Shape;6097;p217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8" name="Google Shape;6098;p217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9" name="Google Shape;6099;p217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0" name="Google Shape;6100;p217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1" name="Google Shape;6101;p217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2" name="Google Shape;6102;p21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3" name="Google Shape;6103;p21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4" name="Google Shape;6104;p217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5" name="Google Shape;6105;p217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6" name="Google Shape;6106;p217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7" name="Google Shape;6107;p217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8" name="Google Shape;6108;p217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9" name="Google Shape;6109;p217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0" name="Google Shape;6110;p217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1" name="Google Shape;6111;p217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2" name="Google Shape;6112;p217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3" name="Google Shape;6113;p217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114" name="Shape 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Google Shape;6115;p218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16" name="Google Shape;6116;p218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7" name="Google Shape;6117;p218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8" name="Google Shape;6118;p218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9" name="Google Shape;6119;p218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0" name="Google Shape;6120;p218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1" name="Google Shape;6121;p218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2" name="Google Shape;6122;p218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3" name="Google Shape;6123;p218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4" name="Google Shape;6124;p218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5" name="Google Shape;6125;p218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126" name="Google Shape;6126;p21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0" name="Google Shape;6130;p218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131" name="Google Shape;6131;p21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5" name="Google Shape;6135;p218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6" name="Google Shape;6136;p218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7" name="Google Shape;6137;p218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8" name="Google Shape;6138;p218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9" name="Google Shape;6139;p218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0" name="Google Shape;6140;p218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1" name="Google Shape;6141;p218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2" name="Google Shape;6142;p218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3" name="Google Shape;6143;p218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4" name="Google Shape;6144;p218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5" name="Google Shape;6145;p218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6" name="Google Shape;6146;p218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7" name="Google Shape;6147;p218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148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219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50" name="Google Shape;6150;p219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151" name="Google Shape;6151;p219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152" name="Google Shape;6152;p21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7" name="Google Shape;6157;p219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8" name="Google Shape;6158;p219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9" name="Google Shape;6159;p219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0" name="Google Shape;6160;p219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1" name="Google Shape;6161;p219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2" name="Google Shape;6162;p219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3" name="Google Shape;6163;p219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4" name="Google Shape;6164;p219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5" name="Google Shape;6165;p219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6" name="Google Shape;6166;p219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7" name="Google Shape;6167;p219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8" name="Google Shape;6168;p219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9" name="Google Shape;6169;p219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0" name="Google Shape;6170;p219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1" name="Google Shape;6171;p219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2" name="Google Shape;6172;p219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3" name="Google Shape;6173;p219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6174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Google Shape;6175;p220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6" name="Google Shape;6176;p220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77" name="Google Shape;6177;p220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8" name="Google Shape;6178;p220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9" name="Google Shape;6179;p220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0" name="Google Shape;6180;p220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1" name="Google Shape;6181;p220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2" name="Google Shape;6182;p220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3" name="Google Shape;6183;p220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4" name="Google Shape;6184;p220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5" name="Google Shape;6185;p220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6" name="Google Shape;6186;p220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7" name="Google Shape;6187;p220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8" name="Google Shape;6188;p220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9" name="Google Shape;6189;p220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0" name="Google Shape;6190;p220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1" name="Google Shape;6191;p220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2" name="Google Shape;6192;p220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6193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p221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95" name="Google Shape;6195;p221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96" name="Google Shape;6196;p221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7" name="Google Shape;6197;p221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8" name="Google Shape;6198;p221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9" name="Google Shape;6199;p221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0" name="Google Shape;6200;p221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1" name="Google Shape;6201;p221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2" name="Google Shape;6202;p221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3" name="Google Shape;6203;p221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4" name="Google Shape;6204;p221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5" name="Google Shape;6205;p221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6" name="Google Shape;6206;p221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7" name="Google Shape;6207;p221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8" name="Google Shape;6208;p221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9" name="Google Shape;6209;p221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0" name="Google Shape;6210;p221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211" name="Shape 6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2" name="Google Shape;6212;p222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13" name="Google Shape;6213;p222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14" name="Google Shape;6214;p222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5" name="Google Shape;6215;p222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6" name="Google Shape;6216;p222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7" name="Google Shape;6217;p222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8" name="Google Shape;6218;p222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9" name="Google Shape;6219;p222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0" name="Google Shape;6220;p222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1" name="Google Shape;6221;p222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2" name="Google Shape;6222;p222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3" name="Google Shape;6223;p222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4" name="Google Shape;6224;p222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5" name="Google Shape;6225;p222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6" name="Google Shape;6226;p222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7" name="Google Shape;6227;p222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8" name="Google Shape;6228;p222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9" name="Google Shape;6229;p222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0" name="Google Shape;6230;p222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623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Google Shape;6232;p223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3" name="Google Shape;6233;p223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4" name="Google Shape;6234;p223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5" name="Google Shape;6235;p223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6" name="Google Shape;6236;p223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7" name="Google Shape;6237;p223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8" name="Google Shape;6238;p223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9" name="Google Shape;6239;p223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0" name="Google Shape;6240;p223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1" name="Google Shape;6241;p223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2" name="Google Shape;6242;p223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3" name="Google Shape;6243;p223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4" name="Google Shape;6244;p223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5" name="Google Shape;6245;p223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6" name="Google Shape;6246;p223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7" name="Google Shape;6247;p223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8" name="Google Shape;6248;p223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9" name="Google Shape;6249;p223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0" name="Google Shape;6250;p223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1" name="Google Shape;6251;p223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2" name="Google Shape;6252;p223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3" name="Google Shape;6253;p223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4" name="Google Shape;6254;p223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5" name="Google Shape;6255;p223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6" name="Google Shape;6256;p223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7" name="Google Shape;6257;p223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8" name="Google Shape;6258;p223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9" name="Google Shape;6259;p223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260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Google Shape;6261;p224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2" name="Google Shape;6262;p224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3" name="Google Shape;6263;p224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64" name="Google Shape;6264;p224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5" name="Google Shape;6265;p224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6" name="Google Shape;6266;p224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7" name="Google Shape;6267;p224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8" name="Google Shape;6268;p224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9" name="Google Shape;6269;p224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0" name="Google Shape;6270;p224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1" name="Google Shape;6271;p224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2" name="Google Shape;6272;p22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3" name="Google Shape;6273;p224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4" name="Google Shape;6274;p224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5" name="Google Shape;6275;p224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6" name="Google Shape;6276;p224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7" name="Google Shape;6277;p224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8" name="Google Shape;6278;p224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9" name="Google Shape;6279;p224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0" name="Google Shape;6280;p224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1" name="Google Shape;6281;p224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2" name="Google Shape;6282;p224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3" name="Google Shape;6283;p224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6284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p225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86" name="Google Shape;6286;p225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87" name="Google Shape;6287;p225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88" name="Google Shape;6288;p225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9" name="Google Shape;6289;p225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0" name="Google Shape;6290;p225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1" name="Google Shape;6291;p225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2" name="Google Shape;6292;p225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3" name="Google Shape;6293;p225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4" name="Google Shape;6294;p225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5" name="Google Shape;6295;p225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6" name="Google Shape;6296;p225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7" name="Google Shape;6297;p225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8" name="Google Shape;6298;p225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9" name="Google Shape;6299;p225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0" name="Google Shape;6300;p225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1" name="Google Shape;6301;p225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2" name="Google Shape;6302;p225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3" name="Google Shape;6303;p225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6304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p226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06" name="Google Shape;6306;p226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7" name="Google Shape;6307;p226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8" name="Google Shape;6308;p226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9" name="Google Shape;6309;p226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0" name="Google Shape;6310;p226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1" name="Google Shape;6311;p226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2" name="Google Shape;6312;p226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3" name="Google Shape;6313;p226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4" name="Google Shape;6314;p226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5" name="Google Shape;6315;p226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6" name="Google Shape;6316;p226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7" name="Google Shape;6317;p226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8" name="Google Shape;6318;p226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9" name="Google Shape;6319;p226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0" name="Google Shape;6320;p22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6321" name="Google Shape;6321;p22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2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2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2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5" name="Google Shape;6325;p226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6" name="Google Shape;6326;p226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7" name="Google Shape;6327;p226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8" name="Google Shape;6328;p226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6329" name="Google Shape;6329;p22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2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2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2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3" name="Google Shape;6333;p226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4" name="Google Shape;6334;p226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5" name="Google Shape;6335;p226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6" name="Google Shape;6336;p226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7" name="Google Shape;6337;p226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8" name="Google Shape;6338;p226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9" name="Google Shape;6339;p226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340" name="Shape 6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1" name="Google Shape;6341;p227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42" name="Google Shape;6342;p227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3" name="Google Shape;6343;p227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4" name="Google Shape;6344;p227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5" name="Google Shape;6345;p227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6" name="Google Shape;6346;p227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7" name="Google Shape;6347;p227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8" name="Google Shape;6348;p227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9" name="Google Shape;6349;p227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0" name="Google Shape;6350;p227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1" name="Google Shape;6351;p227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2" name="Google Shape;6352;p227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3" name="Google Shape;6353;p227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4" name="Google Shape;6354;p227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5" name="Google Shape;6355;p227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6" name="Google Shape;6356;p227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7" name="Google Shape;6357;p227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8" name="Google Shape;6358;p227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9" name="Google Shape;6359;p227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0" name="Google Shape;6360;p227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1" name="Google Shape;6361;p227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2" name="Google Shape;6362;p227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3" name="Google Shape;6363;p227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4" name="Google Shape;6364;p227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5" name="Google Shape;6365;p227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6" name="Google Shape;6366;p227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6367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p228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9" name="Google Shape;6369;p228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0" name="Google Shape;6370;p228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1" name="Google Shape;6371;p228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2" name="Google Shape;6372;p228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3" name="Google Shape;6373;p228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4" name="Google Shape;6374;p228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5" name="Google Shape;6375;p228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6" name="Google Shape;6376;p228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7" name="Google Shape;6377;p228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8" name="Google Shape;6378;p228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9" name="Google Shape;6379;p228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0" name="Google Shape;6380;p228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1" name="Google Shape;6381;p228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2" name="Google Shape;6382;p228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3" name="Google Shape;6383;p228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4" name="Google Shape;6384;p228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5" name="Google Shape;6385;p228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6" name="Google Shape;6386;p228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7" name="Google Shape;6387;p228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6388" name="Google Shape;6388;p22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2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2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2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2" name="Google Shape;6392;p228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3" name="Google Shape;6393;p228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4" name="Google Shape;6394;p228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5" name="Google Shape;6395;p228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6396" name="Google Shape;6396;p22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2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2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2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0" name="Google Shape;6400;p228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1" name="Google Shape;6401;p228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2" name="Google Shape;6402;p228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3" name="Google Shape;6403;p228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4" name="Google Shape;6404;p228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5" name="Google Shape;6405;p228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6" name="Google Shape;6406;p228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6407" name="Shape 6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8" name="Google Shape;6408;p229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09" name="Google Shape;6409;p229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0" name="Google Shape;6410;p229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1" name="Google Shape;6411;p229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2" name="Google Shape;6412;p229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3" name="Google Shape;6413;p229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4" name="Google Shape;6414;p229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5" name="Google Shape;6415;p229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6" name="Google Shape;6416;p229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7" name="Google Shape;6417;p229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8" name="Google Shape;6418;p229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9" name="Google Shape;6419;p229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0" name="Google Shape;6420;p229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1" name="Google Shape;6421;p229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2" name="Google Shape;6422;p229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3" name="Google Shape;6423;p229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4" name="Google Shape;6424;p229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5" name="Google Shape;6425;p229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6" name="Google Shape;6426;p229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7" name="Google Shape;6427;p229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8" name="Google Shape;6428;p229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6429" name="Google Shape;6429;p2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3" name="Google Shape;6433;p229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4" name="Google Shape;6434;p229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5" name="Google Shape;6435;p229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6" name="Google Shape;6436;p229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6437" name="Google Shape;6437;p2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1" name="Google Shape;6441;p229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2" name="Google Shape;6442;p229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3" name="Google Shape;6443;p229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4" name="Google Shape;6444;p229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5" name="Google Shape;6445;p229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6" name="Google Shape;6446;p229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7" name="Google Shape;6447;p229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8" name="Google Shape;6448;p229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6449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0" name="Google Shape;6450;p230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6451" name="Google Shape;6451;p230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30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30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30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30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6" name="Google Shape;6456;p230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7" name="Google Shape;6457;p230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8" name="Google Shape;6458;p230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9" name="Google Shape;6459;p230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0" name="Google Shape;6460;p230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1" name="Google Shape;6461;p230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2" name="Google Shape;6462;p230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3" name="Google Shape;6463;p230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4" name="Google Shape;6464;p230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5" name="Google Shape;6465;p230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6" name="Google Shape;6466;p230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7" name="Google Shape;6467;p230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8" name="Google Shape;6468;p230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69" name="Google Shape;6469;p230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70" name="Google Shape;6470;p230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6471" name="Shape 6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2" name="Google Shape;6472;p231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3" name="Google Shape;6473;p231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4" name="Google Shape;6474;p231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5" name="Google Shape;6475;p231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6" name="Google Shape;6476;p231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7" name="Google Shape;6477;p231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8" name="Google Shape;6478;p231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9" name="Google Shape;6479;p231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0" name="Google Shape;6480;p231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6481" name="Google Shape;6481;p23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3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3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3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5" name="Google Shape;6485;p231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6" name="Google Shape;6486;p231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7" name="Google Shape;6487;p231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8" name="Google Shape;6488;p231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6489" name="Google Shape;6489;p23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3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3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3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3" name="Google Shape;6493;p231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4" name="Google Shape;6494;p231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5" name="Google Shape;6495;p231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6" name="Google Shape;6496;p231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7" name="Google Shape;6497;p231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8" name="Google Shape;6498;p231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9" name="Google Shape;6499;p231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500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1" name="Google Shape;6501;p232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2" name="Google Shape;6502;p232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3" name="Google Shape;6503;p232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4" name="Google Shape;6504;p232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5" name="Google Shape;6505;p232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6" name="Google Shape;6506;p232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7" name="Google Shape;6507;p232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8" name="Google Shape;6508;p232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9" name="Google Shape;6509;p232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6510" name="Google Shape;6510;p2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4" name="Google Shape;6514;p232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6515" name="Google Shape;6515;p2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9" name="Google Shape;6519;p232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0" name="Google Shape;6520;p232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1" name="Google Shape;6521;p232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2" name="Google Shape;6522;p232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3" name="Google Shape;6523;p232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4" name="Google Shape;6524;p232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5" name="Google Shape;6525;p232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6" name="Google Shape;6526;p232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7" name="Google Shape;6527;p232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8" name="Google Shape;6528;p232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9" name="Google Shape;6529;p232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0" name="Google Shape;6530;p232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653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233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3" name="Google Shape;6533;p233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34" name="Google Shape;6534;p233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5" name="Google Shape;6535;p233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6" name="Google Shape;6536;p233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7" name="Google Shape;6537;p233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8" name="Google Shape;6538;p233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9" name="Google Shape;6539;p233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0" name="Google Shape;6540;p233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1" name="Google Shape;6541;p233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2" name="Google Shape;6542;p233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543" name="Google Shape;6543;p23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3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3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3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7" name="Google Shape;6547;p233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548" name="Google Shape;6548;p23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3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3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3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2" name="Google Shape;6552;p233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3" name="Google Shape;6553;p233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4" name="Google Shape;6554;p233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5" name="Google Shape;6555;p233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6" name="Google Shape;6556;p233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7" name="Google Shape;6557;p233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8" name="Google Shape;6558;p233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9" name="Google Shape;6559;p233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0" name="Google Shape;6560;p233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1" name="Google Shape;6561;p233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2" name="Google Shape;6562;p233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3" name="Google Shape;6563;p233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4" name="Google Shape;6564;p233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565" name="Shape 6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6" name="Google Shape;6566;p234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7" name="Google Shape;6567;p234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8" name="Google Shape;6568;p234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9" name="Google Shape;6569;p234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0" name="Google Shape;6570;p234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1" name="Google Shape;6571;p234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2" name="Google Shape;6572;p234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3" name="Google Shape;6573;p234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4" name="Google Shape;6574;p234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5" name="Google Shape;6575;p234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6" name="Google Shape;6576;p234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7" name="Google Shape;6577;p234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8" name="Google Shape;6578;p234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6579" name="Google Shape;6579;p234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6580" name="Google Shape;6580;p23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23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23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23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4" name="Google Shape;6584;p234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6585" name="Google Shape;6585;p23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23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23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23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89" name="Google Shape;6589;p234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0" name="Google Shape;6590;p234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1" name="Google Shape;6591;p234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2" name="Google Shape;6592;p234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3" name="Google Shape;6593;p234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4" name="Google Shape;6594;p23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5" name="Google Shape;6595;p234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6" name="Google Shape;6596;p234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7" name="Google Shape;6597;p234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8" name="Google Shape;6598;p234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9" name="Google Shape;6599;p234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0" name="Google Shape;6600;p234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1" name="Google Shape;6601;p234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605" name="Shape 6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6" name="Google Shape;6606;p236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07" name="Google Shape;6607;p236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08" name="Google Shape;6608;p236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9" name="Google Shape;6609;p236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0" name="Google Shape;6610;p236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1" name="Google Shape;6611;p236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2" name="Google Shape;6612;p236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3" name="Google Shape;6613;p236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4" name="Google Shape;6614;p236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5" name="Google Shape;6615;p236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6" name="Google Shape;6616;p236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7" name="Google Shape;6617;p236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8" name="Google Shape;6618;p236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9" name="Google Shape;6619;p236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0" name="Google Shape;6620;p236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1" name="Google Shape;6621;p236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2" name="Google Shape;6622;p236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3" name="Google Shape;6623;p236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4" name="Google Shape;6624;p236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5" name="Google Shape;6625;p236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6" name="Google Shape;6626;p236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7" name="Google Shape;6627;p236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8" name="Google Shape;6628;p236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9" name="Google Shape;6629;p236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6630" name="Google Shape;6630;p236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36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36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36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36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6635" name="Shape 6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6" name="Google Shape;6636;p237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37" name="Google Shape;6637;p237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38" name="Google Shape;6638;p237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39" name="Google Shape;6639;p237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0" name="Google Shape;6640;p237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1" name="Google Shape;6641;p237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2" name="Google Shape;6642;p237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3" name="Google Shape;6643;p237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4" name="Google Shape;6644;p237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5" name="Google Shape;6645;p237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6" name="Google Shape;6646;p237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7" name="Google Shape;6647;p237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8" name="Google Shape;6648;p237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9" name="Google Shape;6649;p237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0" name="Google Shape;6650;p237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1" name="Google Shape;6651;p237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2" name="Google Shape;6652;p237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3" name="Google Shape;6653;p237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4" name="Google Shape;6654;p237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5" name="Google Shape;6655;p237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6" name="Google Shape;6656;p237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7" name="Google Shape;6657;p237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25">
            <a:hlinkClick action="ppaction://hlinksldjump" r:id="rId2"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25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5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5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9" name="Google Shape;379;p25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5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5">
            <a:hlinkClick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25">
            <a:hlinkClick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5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25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5" name="Google Shape;385;p25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5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5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5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5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5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5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5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98" name="Google Shape;398;p2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403" name="Google Shape;403;p2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5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5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5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5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5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5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5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5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238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6660" name="Google Shape;6660;p238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61" name="Google Shape;6661;p238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2" name="Google Shape;6662;p238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3" name="Google Shape;6663;p238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4" name="Google Shape;6664;p238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5" name="Google Shape;6665;p238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6" name="Google Shape;6666;p238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7" name="Google Shape;6667;p238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8" name="Google Shape;6668;p238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9" name="Google Shape;6669;p238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6670" name="Google Shape;6670;p23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3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3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3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4" name="Google Shape;6674;p238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6675" name="Google Shape;6675;p23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3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3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3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9" name="Google Shape;6679;p238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0" name="Google Shape;6680;p238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1" name="Google Shape;6681;p238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2" name="Google Shape;6682;p238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3" name="Google Shape;6683;p238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4" name="Google Shape;6684;p238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5" name="Google Shape;6685;p238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6" name="Google Shape;6686;p238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7" name="Google Shape;6687;p238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8" name="Google Shape;6688;p238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9" name="Google Shape;6689;p238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0" name="Google Shape;6690;p238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691" name="Shape 6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2" name="Google Shape;6692;p239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3" name="Google Shape;6693;p239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4" name="Google Shape;6694;p239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95" name="Google Shape;6695;p239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6" name="Google Shape;6696;p239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7" name="Google Shape;6697;p239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8" name="Google Shape;6698;p239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9" name="Google Shape;6699;p239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0" name="Google Shape;6700;p239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1" name="Google Shape;6701;p239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2" name="Google Shape;6702;p239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3" name="Google Shape;6703;p239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4" name="Google Shape;6704;p239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5" name="Google Shape;6705;p239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6" name="Google Shape;6706;p239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7" name="Google Shape;6707;p239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8" name="Google Shape;6708;p239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9" name="Google Shape;6709;p239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0" name="Google Shape;6710;p239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1" name="Google Shape;6711;p239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2" name="Google Shape;6712;p239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3" name="Google Shape;6713;p239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4" name="Google Shape;6714;p239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5" name="Google Shape;6715;p239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6" name="Google Shape;6716;p239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7" name="Google Shape;6717;p239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8" name="Google Shape;6718;p239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9" name="Google Shape;6719;p239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0" name="Google Shape;6720;p239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21" name="Google Shape;6721;p239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2" name="Google Shape;6722;p239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3" name="Google Shape;6723;p239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4" name="Google Shape;6724;p239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5" name="Google Shape;6725;p239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6" name="Google Shape;6726;p239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7" name="Google Shape;6727;p239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8" name="Google Shape;6728;p239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9" name="Google Shape;6729;p239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730" name="Google Shape;6730;p23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3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3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3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4" name="Google Shape;6734;p239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735" name="Google Shape;6735;p23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3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3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3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9" name="Google Shape;6739;p239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0" name="Google Shape;6740;p239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1" name="Google Shape;6741;p239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2" name="Google Shape;6742;p239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3" name="Google Shape;6743;p239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4" name="Google Shape;6744;p239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5" name="Google Shape;6745;p239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6" name="Google Shape;6746;p239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7" name="Google Shape;6747;p239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8" name="Google Shape;6748;p239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9" name="Google Shape;6749;p239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0" name="Google Shape;6750;p239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1" name="Google Shape;6751;p239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752" name="Shape 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3" name="Google Shape;6753;p240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4" name="Google Shape;6754;p240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5" name="Google Shape;6755;p240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6" name="Google Shape;6756;p240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7" name="Google Shape;6757;p240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8" name="Google Shape;6758;p240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6759" name="Google Shape;6759;p24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4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4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4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3" name="Google Shape;6763;p240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4" name="Google Shape;6764;p240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5" name="Google Shape;6765;p240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6" name="Google Shape;6766;p240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7" name="Google Shape;6767;p240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8" name="Google Shape;6768;p240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9" name="Google Shape;6769;p240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0" name="Google Shape;6770;p240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1" name="Google Shape;6771;p240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2" name="Google Shape;6772;p240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6773" name="Google Shape;6773;p24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4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4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4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7" name="Google Shape;6777;p240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8" name="Google Shape;6778;p240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9" name="Google Shape;6779;p240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0" name="Google Shape;6780;p240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678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p241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83" name="Google Shape;6783;p241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4" name="Google Shape;6784;p241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5" name="Google Shape;6785;p241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6" name="Google Shape;6786;p241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7" name="Google Shape;6787;p241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8" name="Google Shape;6788;p241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9" name="Google Shape;6789;p241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0" name="Google Shape;6790;p241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1" name="Google Shape;6791;p241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2" name="Google Shape;6792;p241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3" name="Google Shape;6793;p241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4" name="Google Shape;6794;p241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5" name="Google Shape;6795;p241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6" name="Google Shape;6796;p241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7" name="Google Shape;6797;p241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8" name="Google Shape;6798;p241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6799" name="Google Shape;6799;p241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41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41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41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41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6804" name="Shape 6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5" name="Google Shape;6805;p242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06" name="Google Shape;6806;p242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7" name="Google Shape;6807;p242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8" name="Google Shape;6808;p242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9" name="Google Shape;6809;p242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0" name="Google Shape;6810;p242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1" name="Google Shape;6811;p242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2" name="Google Shape;6812;p242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3" name="Google Shape;6813;p242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4" name="Google Shape;6814;p242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5" name="Google Shape;6815;p242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6" name="Google Shape;6816;p242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7" name="Google Shape;6817;p242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8" name="Google Shape;6818;p242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6819" name="Google Shape;6819;p242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6820" name="Google Shape;6820;p242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242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242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242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4" name="Google Shape;6824;p242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6825" name="Google Shape;6825;p242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242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242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242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29" name="Google Shape;6829;p242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0" name="Google Shape;6830;p242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1" name="Google Shape;6831;p242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2" name="Google Shape;6832;p242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3" name="Google Shape;6833;p242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4" name="Google Shape;6834;p24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5" name="Google Shape;6835;p242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6" name="Google Shape;6836;p242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7" name="Google Shape;6837;p242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8" name="Google Shape;6838;p242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9" name="Google Shape;6839;p242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0" name="Google Shape;6840;p242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1" name="Google Shape;6841;p242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842" name="Shape 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3" name="Google Shape;6843;p243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44" name="Google Shape;6844;p243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45" name="Google Shape;6845;p243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6" name="Google Shape;6846;p243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7" name="Google Shape;6847;p243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8" name="Google Shape;6848;p243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9" name="Google Shape;6849;p243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0" name="Google Shape;6850;p243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1" name="Google Shape;6851;p243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2" name="Google Shape;6852;p243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3" name="Google Shape;6853;p243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4" name="Google Shape;6854;p243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5" name="Google Shape;6855;p243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6" name="Google Shape;6856;p243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7" name="Google Shape;6857;p243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8" name="Google Shape;6858;p24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9" name="Google Shape;6859;p243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0" name="Google Shape;6860;p243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1" name="Google Shape;6861;p243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2" name="Google Shape;6862;p243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6863" name="Google Shape;6863;p24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4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4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4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43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6868" name="Shape 6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9" name="Google Shape;6869;p244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70" name="Google Shape;6870;p244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1" name="Google Shape;6871;p244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2" name="Google Shape;6872;p244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3" name="Google Shape;6873;p244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4" name="Google Shape;6874;p244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5" name="Google Shape;6875;p244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6" name="Google Shape;6876;p244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7" name="Google Shape;6877;p244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8" name="Google Shape;6878;p244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9" name="Google Shape;6879;p244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0" name="Google Shape;6880;p24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1" name="Google Shape;6881;p244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2" name="Google Shape;6882;p244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3" name="Google Shape;6883;p244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4" name="Google Shape;6884;p244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5" name="Google Shape;6885;p244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6886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7" name="Google Shape;6887;p245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88" name="Google Shape;6888;p245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89" name="Google Shape;6889;p245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0" name="Google Shape;6890;p245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1" name="Google Shape;6891;p245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2" name="Google Shape;6892;p245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3" name="Google Shape;6893;p245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4" name="Google Shape;6894;p245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5" name="Google Shape;6895;p245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6" name="Google Shape;6896;p245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7" name="Google Shape;6897;p245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8" name="Google Shape;6898;p245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9" name="Google Shape;6899;p245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0" name="Google Shape;6900;p245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1" name="Google Shape;6901;p245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6902" name="Google Shape;6902;p245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6903" name="Google Shape;6903;p245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245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245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245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7" name="Google Shape;6907;p245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6908" name="Google Shape;6908;p245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245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245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245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12" name="Google Shape;6912;p245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3" name="Google Shape;6913;p245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4" name="Google Shape;6914;p245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5" name="Google Shape;6915;p245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6" name="Google Shape;6916;p245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7" name="Google Shape;6917;p245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8" name="Google Shape;6918;p245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9" name="Google Shape;6919;p245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0" name="Google Shape;6920;p245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1" name="Google Shape;6921;p245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2" name="Google Shape;6922;p245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3" name="Google Shape;6923;p245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24" name="Shape 6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6925" name="Shape 6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6" name="Google Shape;6926;p247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27" name="Google Shape;6927;p247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28" name="Google Shape;6928;p247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9" name="Google Shape;6929;p247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0" name="Google Shape;6930;p247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31" name="Google Shape;6931;p247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2" name="Google Shape;6932;p247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3" name="Google Shape;6933;p247">
            <a:hlinkClick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34" name="Google Shape;6934;p247">
            <a:hlinkClick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5" name="Google Shape;6935;p247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6" name="Google Shape;6936;p247">
            <a:hlinkClick action="ppaction://hlinksldjump" r:id="rId2"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37" name="Google Shape;6937;p247">
            <a:hlinkClick action="ppaction://hlinksldjump" r:id="rId3"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8" name="Google Shape;6938;p247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9" name="Google Shape;6939;p247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0" name="Google Shape;6940;p247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1" name="Google Shape;6941;p247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2" name="Google Shape;6942;p247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3" name="Google Shape;6943;p247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4" name="Google Shape;6944;p247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5" name="Google Shape;6945;p247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6" name="Google Shape;6946;p247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7" name="Google Shape;6947;p247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8" name="Google Shape;6948;p247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9" name="Google Shape;6949;p247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6950" name="Google Shape;6950;p24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4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4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4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4" name="Google Shape;6954;p247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6955" name="Google Shape;6955;p24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4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4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4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9" name="Google Shape;6959;p247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0" name="Google Shape;6960;p247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1" name="Google Shape;6961;p247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2" name="Google Shape;6962;p247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3" name="Google Shape;6963;p247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4" name="Google Shape;6964;p247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5" name="Google Shape;6965;p24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6" name="Google Shape;6966;p24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7" name="Google Shape;6967;p247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8" name="Google Shape;6968;p247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9" name="Google Shape;6969;p247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0" name="Google Shape;6970;p247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26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2" name="Google Shape;422;p26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3" name="Google Shape;423;p26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6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6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6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6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6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6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6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6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6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6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440" name="Google Shape;440;p26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6971" name="Shape 6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2" name="Google Shape;6972;p248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73" name="Google Shape;6973;p248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74" name="Google Shape;6974;p248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75" name="Google Shape;6975;p248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6" name="Google Shape;6976;p248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7" name="Google Shape;6977;p248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8" name="Google Shape;6978;p248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9" name="Google Shape;6979;p248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0" name="Google Shape;6980;p248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1" name="Google Shape;6981;p248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2" name="Google Shape;6982;p248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3" name="Google Shape;6983;p248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4" name="Google Shape;6984;p248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5" name="Google Shape;6985;p248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6" name="Google Shape;6986;p248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7" name="Google Shape;6987;p248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8" name="Google Shape;6988;p248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9" name="Google Shape;6989;p248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0" name="Google Shape;6990;p248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1" name="Google Shape;6991;p248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6992" name="Google Shape;6992;p248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48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48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48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48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6997" name="Shape 6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8" name="Google Shape;6998;p249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99" name="Google Shape;6999;p249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00" name="Google Shape;7000;p249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01" name="Google Shape;7001;p249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2" name="Google Shape;7002;p249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3" name="Google Shape;7003;p249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4" name="Google Shape;7004;p249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5" name="Google Shape;7005;p249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6" name="Google Shape;7006;p249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7" name="Google Shape;7007;p249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8" name="Google Shape;7008;p249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9" name="Google Shape;7009;p249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0" name="Google Shape;7010;p249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1" name="Google Shape;7011;p249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2" name="Google Shape;7012;p249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3" name="Google Shape;7013;p249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4" name="Google Shape;7014;p249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5" name="Google Shape;7015;p24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6" name="Google Shape;7016;p249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7" name="Google Shape;7017;p249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8" name="Google Shape;7018;p249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9" name="Google Shape;7019;p24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7020" name="Google Shape;7020;p24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4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4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4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4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7025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p250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7" name="Google Shape;7027;p250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28" name="Google Shape;7028;p250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29" name="Google Shape;7029;p250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0" name="Google Shape;7030;p250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1" name="Google Shape;7031;p250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2" name="Google Shape;7032;p250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3" name="Google Shape;7033;p250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4" name="Google Shape;7034;p250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5" name="Google Shape;7035;p250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6" name="Google Shape;7036;p250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7" name="Google Shape;7037;p250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8" name="Google Shape;7038;p250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9" name="Google Shape;7039;p25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0" name="Google Shape;7040;p250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1" name="Google Shape;7041;p250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2" name="Google Shape;7042;p250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3" name="Google Shape;7043;p250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4" name="Google Shape;7044;p250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5" name="Google Shape;7045;p250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6" name="Google Shape;7046;p250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7" name="Google Shape;7047;p250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8" name="Google Shape;7048;p250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7049" name="Google Shape;7049;p25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5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5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5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3" name="Google Shape;7053;p250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7054" name="Google Shape;7054;p25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5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5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5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8" name="Google Shape;7058;p250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7059" name="Shape 7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0" name="Google Shape;7060;p251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1" name="Google Shape;7061;p251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2" name="Google Shape;7062;p251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3" name="Google Shape;7063;p251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4" name="Google Shape;7064;p251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5" name="Google Shape;7065;p251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6" name="Google Shape;7066;p251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7" name="Google Shape;7067;p251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8" name="Google Shape;7068;p251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9" name="Google Shape;7069;p251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0" name="Google Shape;7070;p251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1" name="Google Shape;7071;p251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2" name="Google Shape;7072;p251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3" name="Google Shape;7073;p251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4" name="Google Shape;7074;p251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5" name="Google Shape;7075;p251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6" name="Google Shape;7076;p251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7" name="Google Shape;7077;p251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8" name="Google Shape;7078;p251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9" name="Google Shape;7079;p251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0" name="Google Shape;7080;p251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1" name="Google Shape;7081;p251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2" name="Google Shape;7082;p251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3" name="Google Shape;7083;p251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4" name="Google Shape;7084;p251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5" name="Google Shape;7085;p251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6" name="Google Shape;7086;p251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7" name="Google Shape;7087;p251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8" name="Google Shape;7088;p251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9" name="Google Shape;7089;p251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0" name="Google Shape;7090;p251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1" name="Google Shape;7091;p251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7092" name="Google Shape;7092;p251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7093" name="Google Shape;7093;p25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4" name="Google Shape;7094;p25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5" name="Google Shape;7095;p25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6" name="Google Shape;7096;p25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7" name="Google Shape;7097;p251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7098" name="Google Shape;7098;p25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9" name="Google Shape;7099;p25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0" name="Google Shape;7100;p25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1" name="Google Shape;7101;p25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02" name="Google Shape;7102;p251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3" name="Google Shape;7103;p251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4" name="Google Shape;7104;p251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5" name="Google Shape;7105;p251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6" name="Google Shape;7106;p251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7" name="Google Shape;7107;p251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8" name="Google Shape;7108;p251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9" name="Google Shape;7109;p251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0" name="Google Shape;7110;p251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1" name="Google Shape;7111;p251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2" name="Google Shape;7112;p251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3" name="Google Shape;7113;p251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4" name="Google Shape;7114;p251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7115" name="Shape 7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" name="Google Shape;7116;p252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17" name="Google Shape;7117;p252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8" name="Google Shape;7118;p252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9" name="Google Shape;7119;p252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0" name="Google Shape;7120;p252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1" name="Google Shape;7121;p252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2" name="Google Shape;7122;p252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3" name="Google Shape;7123;p252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4" name="Google Shape;7124;p252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5" name="Google Shape;7125;p252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6" name="Google Shape;7126;p252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7" name="Google Shape;7127;p252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8" name="Google Shape;7128;p252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9" name="Google Shape;7129;p252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0" name="Google Shape;7130;p252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1" name="Google Shape;7131;p252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2" name="Google Shape;7132;p252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3" name="Google Shape;7133;p252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134" name="Google Shape;7134;p252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5" name="Google Shape;7135;p252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136" name="Google Shape;7136;p252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7" name="Google Shape;7137;p252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138" name="Google Shape;7138;p252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9" name="Google Shape;7139;p252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0" name="Google Shape;7140;p252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1" name="Google Shape;7141;p252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2" name="Google Shape;7142;p252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143" name="Google Shape;7143;p252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4" name="Google Shape;7144;p252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145" name="Shape 7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6" name="Google Shape;7146;p253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7147" name="Google Shape;7147;p253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8" name="Google Shape;7148;p253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7149" name="Google Shape;7149;p253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0" name="Google Shape;7150;p253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7151" name="Google Shape;7151;p253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2" name="Google Shape;7152;p253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3" name="Google Shape;7153;p253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4" name="Google Shape;7154;p253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5" name="Google Shape;7155;p253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6" name="Google Shape;7156;p253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7" name="Google Shape;7157;p253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8" name="Google Shape;7158;p253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9" name="Google Shape;7159;p253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0" name="Google Shape;7160;p253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1" name="Google Shape;7161;p253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2" name="Google Shape;7162;p253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7163" name="Google Shape;7163;p25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7" name="Google Shape;7167;p253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7168" name="Google Shape;7168;p25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2" name="Google Shape;7172;p253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3" name="Google Shape;7173;p253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4" name="Google Shape;7174;p253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5" name="Google Shape;7175;p253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6" name="Google Shape;7176;p253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7" name="Google Shape;7177;p253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8" name="Google Shape;7178;p253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9" name="Google Shape;7179;p253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0" name="Google Shape;7180;p253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1" name="Google Shape;7181;p253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2" name="Google Shape;7182;p253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3" name="Google Shape;7183;p253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4" name="Google Shape;7184;p253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185" name="Shape 7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Google Shape;7186;p254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87" name="Google Shape;7187;p254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8" name="Google Shape;7188;p254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9" name="Google Shape;7189;p254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0" name="Google Shape;7190;p254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1" name="Google Shape;7191;p254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2" name="Google Shape;7192;p254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3" name="Google Shape;7193;p254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4" name="Google Shape;7194;p254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5" name="Google Shape;7195;p25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6" name="Google Shape;7196;p254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7" name="Google Shape;7197;p254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8" name="Google Shape;7198;p254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9" name="Google Shape;7199;p254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0" name="Google Shape;7200;p254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1" name="Google Shape;7201;p254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2" name="Google Shape;7202;p254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3" name="Google Shape;7203;p254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4" name="Google Shape;7204;p254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5" name="Google Shape;7205;p254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7206" name="Shape 7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7" name="Google Shape;7207;p255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8" name="Google Shape;7208;p255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09" name="Google Shape;7209;p255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0" name="Google Shape;7210;p255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1" name="Google Shape;7211;p255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2" name="Google Shape;7212;p255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3" name="Google Shape;7213;p255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4" name="Google Shape;7214;p255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5" name="Google Shape;7215;p255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6" name="Google Shape;7216;p255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7" name="Google Shape;7217;p25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7218" name="Google Shape;7218;p25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2" name="Google Shape;7222;p25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7223" name="Google Shape;7223;p25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7" name="Google Shape;7227;p255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8" name="Google Shape;7228;p255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9" name="Google Shape;7229;p255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0" name="Google Shape;7230;p255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1" name="Google Shape;7231;p255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2" name="Google Shape;7232;p255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3" name="Google Shape;7233;p255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4" name="Google Shape;7234;p255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5" name="Google Shape;7235;p255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6" name="Google Shape;7236;p255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7" name="Google Shape;7237;p255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8" name="Google Shape;7238;p255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9" name="Google Shape;7239;p255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240" name="Shape 7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1" name="Google Shape;7241;p256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42" name="Google Shape;7242;p256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243" name="Google Shape;7243;p256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7244" name="Google Shape;7244;p256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6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6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6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6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9" name="Google Shape;7249;p256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0" name="Google Shape;7250;p256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1" name="Google Shape;7251;p256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2" name="Google Shape;7252;p256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3" name="Google Shape;7253;p256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4" name="Google Shape;7254;p256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5" name="Google Shape;7255;p256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6" name="Google Shape;7256;p256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7" name="Google Shape;7257;p256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8" name="Google Shape;7258;p256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9" name="Google Shape;7259;p256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0" name="Google Shape;7260;p256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1" name="Google Shape;7261;p256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2" name="Google Shape;7262;p256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3" name="Google Shape;7263;p256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4" name="Google Shape;7264;p256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5" name="Google Shape;7265;p256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7266" name="Shape 7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7" name="Google Shape;7267;p257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8" name="Google Shape;7268;p257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69" name="Google Shape;7269;p257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0" name="Google Shape;7270;p257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1" name="Google Shape;7271;p257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2" name="Google Shape;7272;p257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3" name="Google Shape;7273;p257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4" name="Google Shape;7274;p257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5" name="Google Shape;7275;p257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6" name="Google Shape;7276;p257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7" name="Google Shape;7277;p257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8" name="Google Shape;7278;p257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9" name="Google Shape;7279;p257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0" name="Google Shape;7280;p257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1" name="Google Shape;7281;p257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2" name="Google Shape;7282;p257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3" name="Google Shape;7283;p257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4" name="Google Shape;7284;p257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7" name="Google Shape;447;p27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8" name="Google Shape;448;p27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27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7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7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7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7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7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7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7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7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27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68" name="Google Shape;468;p2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7285" name="Shape 7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6" name="Google Shape;7286;p258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87" name="Google Shape;7287;p258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88" name="Google Shape;7288;p258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9" name="Google Shape;7289;p258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0" name="Google Shape;7290;p258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1" name="Google Shape;7291;p258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2" name="Google Shape;7292;p258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3" name="Google Shape;7293;p258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4" name="Google Shape;7294;p258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5" name="Google Shape;7295;p258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6" name="Google Shape;7296;p258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7" name="Google Shape;7297;p258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8" name="Google Shape;7298;p258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9" name="Google Shape;7299;p258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0" name="Google Shape;7300;p258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1" name="Google Shape;7301;p258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2" name="Google Shape;7302;p258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303" name="Shape 7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4" name="Google Shape;7304;p259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05" name="Google Shape;7305;p259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06" name="Google Shape;7306;p259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7" name="Google Shape;7307;p259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8" name="Google Shape;7308;p259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9" name="Google Shape;7309;p259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0" name="Google Shape;7310;p259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1" name="Google Shape;7311;p259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2" name="Google Shape;7312;p259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3" name="Google Shape;7313;p259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4" name="Google Shape;7314;p259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5" name="Google Shape;7315;p259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6" name="Google Shape;7316;p259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7" name="Google Shape;7317;p259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8" name="Google Shape;7318;p259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9" name="Google Shape;7319;p259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0" name="Google Shape;7320;p259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1" name="Google Shape;7321;p259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2" name="Google Shape;7322;p259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7323" name="Shape 7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4" name="Google Shape;7324;p260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5" name="Google Shape;7325;p260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26" name="Google Shape;7326;p260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7" name="Google Shape;7327;p260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8" name="Google Shape;7328;p260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9" name="Google Shape;7329;p260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0" name="Google Shape;7330;p260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1" name="Google Shape;7331;p260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2" name="Google Shape;7332;p260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3" name="Google Shape;7333;p260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4" name="Google Shape;7334;p260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5" name="Google Shape;7335;p260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6" name="Google Shape;7336;p260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7" name="Google Shape;7337;p260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8" name="Google Shape;7338;p260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9" name="Google Shape;7339;p260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0" name="Google Shape;7340;p260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1" name="Google Shape;7341;p260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2" name="Google Shape;7342;p260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3" name="Google Shape;7343;p260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4" name="Google Shape;7344;p260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5" name="Google Shape;7345;p260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6" name="Google Shape;7346;p260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7" name="Google Shape;7347;p260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8" name="Google Shape;7348;p260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9" name="Google Shape;7349;p260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0" name="Google Shape;7350;p260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1" name="Google Shape;7351;p260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7352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3" name="Google Shape;7353;p261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4" name="Google Shape;7354;p261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5" name="Google Shape;7355;p261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56" name="Google Shape;7356;p261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7" name="Google Shape;7357;p261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8" name="Google Shape;7358;p261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9" name="Google Shape;7359;p261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0" name="Google Shape;7360;p261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1" name="Google Shape;7361;p261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2" name="Google Shape;7362;p261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3" name="Google Shape;7363;p261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4" name="Google Shape;7364;p261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5" name="Google Shape;7365;p261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6" name="Google Shape;7366;p261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7" name="Google Shape;7367;p261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8" name="Google Shape;7368;p261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9" name="Google Shape;7369;p261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0" name="Google Shape;7370;p261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1" name="Google Shape;7371;p261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2" name="Google Shape;7372;p261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3" name="Google Shape;7373;p261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4" name="Google Shape;7374;p261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5" name="Google Shape;7375;p261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7376" name="Shape 7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7" name="Google Shape;7377;p262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78" name="Google Shape;7378;p262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9" name="Google Shape;7379;p262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80" name="Google Shape;7380;p262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1" name="Google Shape;7381;p262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2" name="Google Shape;7382;p262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3" name="Google Shape;7383;p262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4" name="Google Shape;7384;p262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5" name="Google Shape;7385;p262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6" name="Google Shape;7386;p262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7" name="Google Shape;7387;p262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8" name="Google Shape;7388;p262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9" name="Google Shape;7389;p262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0" name="Google Shape;7390;p262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1" name="Google Shape;7391;p26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2" name="Google Shape;7392;p262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3" name="Google Shape;7393;p262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4" name="Google Shape;7394;p262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5" name="Google Shape;7395;p262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7396" name="Shape 7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7" name="Google Shape;7397;p263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98" name="Google Shape;7398;p263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9" name="Google Shape;7399;p263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0" name="Google Shape;7400;p263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1" name="Google Shape;7401;p263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2" name="Google Shape;7402;p263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3" name="Google Shape;7403;p263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4" name="Google Shape;7404;p263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5" name="Google Shape;7405;p263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6" name="Google Shape;7406;p263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7" name="Google Shape;7407;p263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8" name="Google Shape;7408;p263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9" name="Google Shape;7409;p263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0" name="Google Shape;7410;p263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1" name="Google Shape;7411;p263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2" name="Google Shape;7412;p263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7413" name="Google Shape;7413;p26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6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6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6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7" name="Google Shape;7417;p263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8" name="Google Shape;7418;p263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9" name="Google Shape;7419;p263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0" name="Google Shape;7420;p263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7421" name="Google Shape;7421;p26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6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6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6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5" name="Google Shape;7425;p263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6" name="Google Shape;7426;p263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7" name="Google Shape;7427;p263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8" name="Google Shape;7428;p263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9" name="Google Shape;7429;p263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0" name="Google Shape;7430;p263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1" name="Google Shape;7431;p263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432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3" name="Google Shape;7433;p264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34" name="Google Shape;7434;p264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5" name="Google Shape;7435;p264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6" name="Google Shape;7436;p264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7" name="Google Shape;7437;p264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8" name="Google Shape;7438;p264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9" name="Google Shape;7439;p264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0" name="Google Shape;7440;p264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1" name="Google Shape;7441;p264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2" name="Google Shape;7442;p264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3" name="Google Shape;7443;p264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4" name="Google Shape;7444;p264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5" name="Google Shape;7445;p264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6" name="Google Shape;7446;p264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7" name="Google Shape;7447;p264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8" name="Google Shape;7448;p264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9" name="Google Shape;7449;p264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0" name="Google Shape;7450;p264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1" name="Google Shape;7451;p264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2" name="Google Shape;7452;p264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3" name="Google Shape;7453;p264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4" name="Google Shape;7454;p264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5" name="Google Shape;7455;p264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6" name="Google Shape;7456;p264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7" name="Google Shape;7457;p264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8" name="Google Shape;7458;p264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7459" name="Shape 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0" name="Google Shape;7460;p265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1" name="Google Shape;7461;p265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2" name="Google Shape;7462;p265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3" name="Google Shape;7463;p265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4" name="Google Shape;7464;p265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5" name="Google Shape;7465;p265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6" name="Google Shape;7466;p265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7" name="Google Shape;7467;p265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8" name="Google Shape;7468;p265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9" name="Google Shape;7469;p265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0" name="Google Shape;7470;p265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71" name="Google Shape;7471;p265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2" name="Google Shape;7472;p265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3" name="Google Shape;7473;p265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4" name="Google Shape;7474;p265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5" name="Google Shape;7475;p265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6" name="Google Shape;7476;p265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7" name="Google Shape;7477;p265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8" name="Google Shape;7478;p265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9" name="Google Shape;7479;p265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7480" name="Google Shape;7480;p26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6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6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6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4" name="Google Shape;7484;p265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5" name="Google Shape;7485;p265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6" name="Google Shape;7486;p265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7" name="Google Shape;7487;p265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7488" name="Google Shape;7488;p26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6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6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6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2" name="Google Shape;7492;p265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3" name="Google Shape;7493;p265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4" name="Google Shape;7494;p265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5" name="Google Shape;7495;p265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6" name="Google Shape;7496;p265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7" name="Google Shape;7497;p265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8" name="Google Shape;7498;p265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7499" name="Shape 7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0" name="Google Shape;7500;p266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01" name="Google Shape;7501;p266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2" name="Google Shape;7502;p266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3" name="Google Shape;7503;p266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4" name="Google Shape;7504;p266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5" name="Google Shape;7505;p266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6" name="Google Shape;7506;p266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7" name="Google Shape;7507;p266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8" name="Google Shape;7508;p266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9" name="Google Shape;7509;p266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0" name="Google Shape;7510;p266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1" name="Google Shape;7511;p266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2" name="Google Shape;7512;p266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3" name="Google Shape;7513;p266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4" name="Google Shape;7514;p266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5" name="Google Shape;7515;p266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6" name="Google Shape;7516;p266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7" name="Google Shape;7517;p266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8" name="Google Shape;7518;p266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9" name="Google Shape;7519;p266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0" name="Google Shape;7520;p266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7521" name="Google Shape;7521;p26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6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6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6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5" name="Google Shape;7525;p266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6" name="Google Shape;7526;p266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7" name="Google Shape;7527;p266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8" name="Google Shape;7528;p266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7529" name="Google Shape;7529;p26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6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6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6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3" name="Google Shape;7533;p266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4" name="Google Shape;7534;p266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5" name="Google Shape;7535;p266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6" name="Google Shape;7536;p266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7" name="Google Shape;7537;p266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8" name="Google Shape;7538;p266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9" name="Google Shape;7539;p266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0" name="Google Shape;7540;p266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7541" name="Shape 7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2" name="Google Shape;7542;p267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7543" name="Google Shape;7543;p26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6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6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6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67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8" name="Google Shape;7548;p267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9" name="Google Shape;7549;p267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0" name="Google Shape;7550;p267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1" name="Google Shape;7551;p267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2" name="Google Shape;7552;p267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3" name="Google Shape;7553;p267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4" name="Google Shape;7554;p267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5" name="Google Shape;7555;p267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6" name="Google Shape;7556;p267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7" name="Google Shape;7557;p267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8" name="Google Shape;7558;p267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9" name="Google Shape;7559;p267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0" name="Google Shape;7560;p267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61" name="Google Shape;7561;p267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62" name="Google Shape;7562;p267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5" name="Google Shape;475;p28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6" name="Google Shape;476;p28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7" name="Google Shape;477;p28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8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8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8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8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8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8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8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8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8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8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8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8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8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28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97" name="Google Shape;497;p2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8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502" name="Google Shape;502;p2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28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7563" name="Shape 7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4" name="Google Shape;7564;p268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5" name="Google Shape;7565;p268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6" name="Google Shape;7566;p268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7" name="Google Shape;7567;p268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8" name="Google Shape;7568;p268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9" name="Google Shape;7569;p268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0" name="Google Shape;7570;p268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1" name="Google Shape;7571;p268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2" name="Google Shape;7572;p268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7573" name="Google Shape;7573;p26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6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6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6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7" name="Google Shape;7577;p268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8" name="Google Shape;7578;p268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9" name="Google Shape;7579;p268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0" name="Google Shape;7580;p268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7581" name="Google Shape;7581;p26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6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6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6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85" name="Google Shape;7585;p268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6" name="Google Shape;7586;p268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7" name="Google Shape;7587;p268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8" name="Google Shape;7588;p268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9" name="Google Shape;7589;p268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0" name="Google Shape;7590;p268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1" name="Google Shape;7591;p268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592" name="Shape 7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3" name="Google Shape;7593;p269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4" name="Google Shape;7594;p269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5" name="Google Shape;7595;p269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6" name="Google Shape;7596;p269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7" name="Google Shape;7597;p269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8" name="Google Shape;7598;p269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9" name="Google Shape;7599;p269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0" name="Google Shape;7600;p269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1" name="Google Shape;7601;p269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602" name="Google Shape;7602;p26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6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6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6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6" name="Google Shape;7606;p269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607" name="Google Shape;7607;p26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6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6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6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1" name="Google Shape;7611;p269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2" name="Google Shape;7612;p269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3" name="Google Shape;7613;p269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4" name="Google Shape;7614;p269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5" name="Google Shape;7615;p269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6" name="Google Shape;7616;p269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7" name="Google Shape;7617;p269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8" name="Google Shape;7618;p269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9" name="Google Shape;7619;p269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0" name="Google Shape;7620;p269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1" name="Google Shape;7621;p269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2" name="Google Shape;7622;p269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7623" name="Shape 7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4" name="Google Shape;7624;p270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5" name="Google Shape;7625;p270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26" name="Google Shape;7626;p270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7" name="Google Shape;7627;p270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8" name="Google Shape;7628;p270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9" name="Google Shape;7629;p270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0" name="Google Shape;7630;p270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1" name="Google Shape;7631;p270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2" name="Google Shape;7632;p270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3" name="Google Shape;7633;p270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34" name="Google Shape;7634;p270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7635" name="Google Shape;7635;p27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7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7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7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9" name="Google Shape;7639;p270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7640" name="Google Shape;7640;p27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7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7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7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4" name="Google Shape;7644;p270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5" name="Google Shape;7645;p270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6" name="Google Shape;7646;p270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7" name="Google Shape;7647;p270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8" name="Google Shape;7648;p270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9" name="Google Shape;7649;p270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0" name="Google Shape;7650;p270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1" name="Google Shape;7651;p270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2" name="Google Shape;7652;p270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3" name="Google Shape;7653;p270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4" name="Google Shape;7654;p270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5" name="Google Shape;7655;p270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6" name="Google Shape;7656;p270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657" name="Shape 7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8" name="Google Shape;7658;p271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9" name="Google Shape;7659;p271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0" name="Google Shape;7660;p271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1" name="Google Shape;7661;p271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2" name="Google Shape;7662;p271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3" name="Google Shape;7663;p271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4" name="Google Shape;7664;p271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5" name="Google Shape;7665;p271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6" name="Google Shape;7666;p271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7" name="Google Shape;7667;p271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8" name="Google Shape;7668;p271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9" name="Google Shape;7669;p271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0" name="Google Shape;7670;p271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7671" name="Google Shape;7671;p27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7672" name="Google Shape;7672;p27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27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27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27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6" name="Google Shape;7676;p27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7677" name="Google Shape;7677;p27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27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27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27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81" name="Google Shape;7681;p271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2" name="Google Shape;7682;p271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3" name="Google Shape;7683;p271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4" name="Google Shape;7684;p271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5" name="Google Shape;7685;p271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6" name="Google Shape;7686;p271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7" name="Google Shape;7687;p271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8" name="Google Shape;7688;p271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9" name="Google Shape;7689;p271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0" name="Google Shape;7690;p271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1" name="Google Shape;7691;p271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2" name="Google Shape;7692;p271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3" name="Google Shape;7693;p271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29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9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9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9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9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9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9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9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9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9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29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540" name="Google Shape;540;p29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541" name="Google Shape;541;p29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9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546" name="Google Shape;546;p29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9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9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9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0" name="Google Shape;550;p29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9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9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9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9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9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9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0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5" name="Google Shape;565;p30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0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0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0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0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0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0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0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0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0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0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0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0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0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0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0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0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2" name="Google Shape;582;p30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30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4" name="Google Shape;584;p30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30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6" name="Google Shape;586;p30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30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30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30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30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1" name="Google Shape;591;p30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30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1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595" name="Google Shape;595;p31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31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597" name="Google Shape;597;p31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31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599" name="Google Shape;599;p31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31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1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2" name="Google Shape;602;p31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1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1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1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1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1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1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1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31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611" name="Google Shape;611;p3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31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616" name="Google Shape;616;p3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31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1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1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1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1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1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1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1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1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2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5" name="Google Shape;635;p32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2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2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2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2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2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2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2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2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2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2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2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2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2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2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2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6" name="Google Shape;656;p33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7" name="Google Shape;657;p33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3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3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3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3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3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3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3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5" name="Google Shape;665;p33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66" name="Google Shape;666;p3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33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71" name="Google Shape;671;p3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33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3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3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3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3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3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3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3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3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3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3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3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3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0" name="Google Shape;690;p34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91" name="Google Shape;691;p34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92" name="Google Shape;692;p3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34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4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4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4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4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4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4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4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4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4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4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4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4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4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4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5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35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7" name="Google Shape;717;p35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5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5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5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5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5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5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5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5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5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6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5" name="Google Shape;735;p36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6" name="Google Shape;736;p36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6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6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6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6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7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3" name="Google Shape;753;p37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4" name="Google Shape;754;p37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7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7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7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7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7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7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7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7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7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7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7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7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7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7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7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8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3" name="Google Shape;773;p38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4" name="Google Shape;774;p38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8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8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8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8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8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8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8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8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8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8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8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8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8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8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8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8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8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8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8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8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8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9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39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39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4" name="Google Shape;804;p39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39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39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9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9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9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9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9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9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9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9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9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9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9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9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9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9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9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9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0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6" name="Google Shape;826;p40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7" name="Google Shape;827;p40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8" name="Google Shape;828;p40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40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0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0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0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0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0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0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0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0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0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0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0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0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0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1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6" name="Google Shape;846;p41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41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41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41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41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41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41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1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1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1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1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1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1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1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41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61" name="Google Shape;861;p4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41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1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1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8" name="Google Shape;868;p41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69" name="Google Shape;869;p4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41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1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1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1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1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1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1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2" name="Google Shape;882;p42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42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42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42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42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42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42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42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42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2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2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2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2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2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2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2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2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2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2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2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2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2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2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2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2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3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43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43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43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43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43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43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43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43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43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43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9" name="Google Shape;919;p43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3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3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3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3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3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3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3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43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28" name="Google Shape;928;p4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43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3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3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43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36" name="Google Shape;936;p4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" name="Google Shape;940;p43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3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3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3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3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3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3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4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9" name="Google Shape;949;p44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44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44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44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44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44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44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44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p44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44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44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44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44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4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4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4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4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4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4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8" name="Google Shape;968;p44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969" name="Google Shape;969;p4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44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4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4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6" name="Google Shape;976;p44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977" name="Google Shape;977;p4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1" name="Google Shape;981;p44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4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4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4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4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4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4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4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45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991" name="Google Shape;991;p4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45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5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5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5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5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5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5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5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5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5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5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5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5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9" name="Google Shape;1009;p45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0" name="Google Shape;1010;p45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6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6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6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6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6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6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6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6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4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021" name="Google Shape;1021;p4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46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6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6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1029" name="Google Shape;1029;p4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46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6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6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6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6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7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7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7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7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7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7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7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7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47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50" name="Google Shape;1050;p4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47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55" name="Google Shape;1055;p47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47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7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7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7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7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7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7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7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7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7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7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7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8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8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4" name="Google Shape;1074;p48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8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8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8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8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8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8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8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2" name="Google Shape;1082;p48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83" name="Google Shape;1083;p4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48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88" name="Google Shape;1088;p4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48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8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8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8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8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8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8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8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8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8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8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8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8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9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9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49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9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49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9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9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9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9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9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9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9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49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119" name="Google Shape;1119;p49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120" name="Google Shape;1120;p49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4" name="Google Shape;1124;p49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125" name="Google Shape;1125;p49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9" name="Google Shape;1129;p49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9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9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9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9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9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49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49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49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49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49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9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1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7" name="Google Shape;1147;p51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8" name="Google Shape;1148;p51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1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51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51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51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51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51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51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51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51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1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1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51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1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51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51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1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51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1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1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51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9" name="Google Shape;1169;p51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1170" name="Google Shape;1170;p51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2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7" name="Google Shape;1177;p52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8" name="Google Shape;1178;p52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9" name="Google Shape;1179;p52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52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52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52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2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52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52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52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2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2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2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2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52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52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52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52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52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52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2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1200" name="Google Shape;1200;p53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1" name="Google Shape;1201;p53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53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3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3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3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3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53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53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9" name="Google Shape;1209;p53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210" name="Google Shape;1210;p5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53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215" name="Google Shape;1215;p5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53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53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53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53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53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53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53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53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3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53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53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53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4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54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54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5" name="Google Shape;1235;p54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54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54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4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54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4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54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54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54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54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54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4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54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54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54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4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4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4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4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4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4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4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54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4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54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4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1" name="Google Shape;1261;p54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54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4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4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54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54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54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54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54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270" name="Google Shape;1270;p5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54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275" name="Google Shape;1275;p5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54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54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54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4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4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54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54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54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54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4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54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54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54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5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4" name="Google Shape;1294;p55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55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55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55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55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299" name="Google Shape;1299;p5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55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55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55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5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55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5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55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55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55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55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1313" name="Google Shape;1313;p5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55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55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55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55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6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3" name="Google Shape;1323;p56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56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56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6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56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56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56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56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56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56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56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56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6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6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6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56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1339" name="Google Shape;1339;p56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7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6" name="Google Shape;1346;p57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57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57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7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57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57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7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57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57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7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7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7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5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359" name="Google Shape;1359;p5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360" name="Google Shape;1360;p5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5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5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5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365" name="Google Shape;1365;p5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9" name="Google Shape;1369;p57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57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57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57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57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57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57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7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57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57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57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58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4" name="Google Shape;1384;p58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5" name="Google Shape;1385;p58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58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58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58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58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8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58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8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8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58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58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58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58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58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58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58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8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58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1403" name="Google Shape;1403;p58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59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0" name="Google Shape;1410;p59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59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59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59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59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59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59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59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59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59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5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59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59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59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59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59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0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8" name="Google Shape;1428;p60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9" name="Google Shape;1429;p60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60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60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60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60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60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60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60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60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60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60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60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1" name="Google Shape;1441;p60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442" name="Google Shape;1442;p60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443" name="Google Shape;1443;p6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6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6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6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7" name="Google Shape;1447;p60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448" name="Google Shape;1448;p60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60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60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60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2" name="Google Shape;1452;p60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60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60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60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60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0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60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60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0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60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0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0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2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7" name="Google Shape;1467;p62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8" name="Google Shape;1468;p62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62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62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1" name="Google Shape;1471;p62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62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62">
            <a:hlinkClick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4" name="Google Shape;1474;p62">
            <a:hlinkClick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5" name="Google Shape;1475;p62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6" name="Google Shape;1476;p62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7" name="Google Shape;1477;p62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62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9" name="Google Shape;1479;p62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2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62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2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2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62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62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62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62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62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62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1490" name="Google Shape;1490;p6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62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1495" name="Google Shape;1495;p6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62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62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62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62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62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62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62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62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62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62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62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2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63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13" name="Google Shape;1513;p63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4" name="Google Shape;1514;p63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5" name="Google Shape;1515;p63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63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63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63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3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63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63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63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63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63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63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3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63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63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63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63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63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1532" name="Google Shape;1532;p6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64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39" name="Google Shape;1539;p64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0" name="Google Shape;1540;p64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1" name="Google Shape;1541;p64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64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64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64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64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64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64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4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64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64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64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4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64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64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6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64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64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64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9" name="Google Shape;1559;p64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1560" name="Google Shape;1560;p6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65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7" name="Google Shape;1567;p65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68" name="Google Shape;1568;p65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9" name="Google Shape;1569;p65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5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65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5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65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5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65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5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65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65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65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65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65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65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5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5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5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65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65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8" name="Google Shape;1588;p65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1589" name="Google Shape;1589;p6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3" name="Google Shape;1593;p65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1594" name="Google Shape;1594;p6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8" name="Google Shape;1598;p65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6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1" name="Google Shape;1601;p66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2" name="Google Shape;1602;p66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66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66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66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66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66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6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66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66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66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6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6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66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66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66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66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66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66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66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66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66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6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66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6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66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66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66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66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66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66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1632" name="Google Shape;1632;p66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1633" name="Google Shape;1633;p66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66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66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66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66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1638" name="Google Shape;1638;p66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66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66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66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2" name="Google Shape;1642;p66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66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66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66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66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66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66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66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66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66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66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66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66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7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7" name="Google Shape;1657;p67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7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67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67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67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67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67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67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67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7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67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67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67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67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67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67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67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74" name="Google Shape;1674;p67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5" name="Google Shape;1675;p67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76" name="Google Shape;1676;p67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7" name="Google Shape;1677;p67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78" name="Google Shape;1678;p67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9" name="Google Shape;1679;p67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0" name="Google Shape;1680;p67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1" name="Google Shape;1681;p67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2" name="Google Shape;1682;p67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83" name="Google Shape;1683;p67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4" name="Google Shape;1684;p67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8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1687" name="Google Shape;1687;p68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8" name="Google Shape;1688;p68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1689" name="Google Shape;1689;p68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68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1691" name="Google Shape;1691;p68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68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68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4" name="Google Shape;1694;p68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68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68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68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68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68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68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68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2" name="Google Shape;1702;p68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1703" name="Google Shape;1703;p6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68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1708" name="Google Shape;1708;p6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2" name="Google Shape;1712;p68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68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68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68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68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68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68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68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68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68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68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68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68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9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7" name="Google Shape;1727;p69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69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69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69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69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69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69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69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6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69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69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69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69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69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69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69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69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69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69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70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8" name="Google Shape;1748;p70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9" name="Google Shape;1749;p70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70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70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70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70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70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70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70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7" name="Google Shape;1757;p70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758" name="Google Shape;1758;p7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2" name="Google Shape;1762;p70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763" name="Google Shape;1763;p7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7" name="Google Shape;1767;p70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70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70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70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70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70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70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70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70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70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70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70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70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71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2" name="Google Shape;1782;p71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783" name="Google Shape;1783;p71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1784" name="Google Shape;1784;p71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1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1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1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1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9" name="Google Shape;1789;p71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1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71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71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71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71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71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71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71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1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71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71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71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71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71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71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71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72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8" name="Google Shape;1808;p72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9" name="Google Shape;1809;p72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72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72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72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72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72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72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72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72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72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72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72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72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72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72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72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73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7" name="Google Shape;1827;p73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8" name="Google Shape;1828;p73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73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73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73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73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73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73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73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73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3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73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73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73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73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73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74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5" name="Google Shape;1845;p74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6" name="Google Shape;1846;p74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74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74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74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74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74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74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74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74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74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74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74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74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74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74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74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74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75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5" name="Google Shape;1865;p75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6" name="Google Shape;1866;p75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75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5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75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75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75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75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75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75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75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75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5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75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5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75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75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75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75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75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75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75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75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75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75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75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75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6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4" name="Google Shape;1894;p76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5" name="Google Shape;1895;p76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6" name="Google Shape;1896;p76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76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8" name="Google Shape;1898;p76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76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76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76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76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76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76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76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76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76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76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76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76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76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76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76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76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76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77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8" name="Google Shape;1918;p77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9" name="Google Shape;1919;p77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0" name="Google Shape;1920;p77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1" name="Google Shape;1921;p77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77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77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77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77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77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77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77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77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77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7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77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77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77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77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78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8" name="Google Shape;1938;p78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9" name="Google Shape;1939;p78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0" name="Google Shape;1940;p78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1" name="Google Shape;1941;p78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2" name="Google Shape;1942;p78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3" name="Google Shape;1943;p78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78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78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78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78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78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78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78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78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78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953" name="Google Shape;1953;p7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7" name="Google Shape;1957;p78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78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78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0" name="Google Shape;1960;p78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1961" name="Google Shape;1961;p78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8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8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8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5" name="Google Shape;1965;p78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78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78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78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78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78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78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79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4" name="Google Shape;1974;p79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5" name="Google Shape;1975;p79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6" name="Google Shape;1976;p79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7" name="Google Shape;1977;p79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8" name="Google Shape;1978;p79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9" name="Google Shape;1979;p79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0" name="Google Shape;1980;p79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1" name="Google Shape;1981;p79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2" name="Google Shape;1982;p79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79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79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79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79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79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79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79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79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79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79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79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79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79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79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79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79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80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1" name="Google Shape;2001;p80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2" name="Google Shape;2002;p80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3" name="Google Shape;2003;p80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4" name="Google Shape;2004;p80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5" name="Google Shape;2005;p80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6" name="Google Shape;2006;p80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7" name="Google Shape;2007;p80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8" name="Google Shape;2008;p80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9" name="Google Shape;2009;p80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0" name="Google Shape;2010;p80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1" name="Google Shape;2011;p80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80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80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80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80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80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80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80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9" name="Google Shape;2019;p80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2020" name="Google Shape;2020;p8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4" name="Google Shape;2024;p80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80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80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7" name="Google Shape;2027;p80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2028" name="Google Shape;2028;p8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80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80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80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80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80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80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80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81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1" name="Google Shape;2041;p81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2" name="Google Shape;2042;p81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3" name="Google Shape;2043;p81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4" name="Google Shape;2044;p81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5" name="Google Shape;2045;p81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6" name="Google Shape;2046;p81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7" name="Google Shape;2047;p81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8" name="Google Shape;2048;p81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9" name="Google Shape;2049;p81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0" name="Google Shape;2050;p81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1" name="Google Shape;2051;p81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2" name="Google Shape;2052;p81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3" name="Google Shape;2053;p81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81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81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81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81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81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81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81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2061" name="Google Shape;2061;p8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81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81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81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8" name="Google Shape;2068;p81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2069" name="Google Shape;2069;p8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81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81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81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81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81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81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81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81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oogle Shape;2082;p82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2083" name="Google Shape;2083;p8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8" name="Google Shape;2088;p82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82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82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82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82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82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82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82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82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82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82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82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82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1" name="Google Shape;2101;p82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2" name="Google Shape;2102;p82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nl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nl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83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83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83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83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83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83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83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83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83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2113" name="Google Shape;2113;p8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7" name="Google Shape;2117;p83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83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83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0" name="Google Shape;2120;p83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2121" name="Google Shape;2121;p8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5" name="Google Shape;2125;p83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83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83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83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83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83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83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84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84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84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84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84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84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84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84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1" name="Google Shape;2141;p8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2142" name="Google Shape;2142;p8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6" name="Google Shape;2146;p8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2147" name="Google Shape;2147;p8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1" name="Google Shape;2151;p84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84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84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84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84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84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84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84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84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84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84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84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85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85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6" name="Google Shape;2166;p85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85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85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85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85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85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85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85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4" name="Google Shape;2174;p8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2175" name="Google Shape;2175;p8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9" name="Google Shape;2179;p8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2180" name="Google Shape;2180;p8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4" name="Google Shape;2184;p85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85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85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85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85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85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85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85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85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85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85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85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85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86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86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86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86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86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86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86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86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86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86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86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86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0" name="Google Shape;2210;p86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11" name="Google Shape;2211;p86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12" name="Google Shape;2212;p86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86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86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86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6" name="Google Shape;2216;p86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17" name="Google Shape;2217;p86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86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86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86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21" name="Google Shape;2221;p86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86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86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86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86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86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86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86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86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86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86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86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86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88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9" name="Google Shape;2239;p88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0" name="Google Shape;2240;p88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88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88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88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88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88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88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88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88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88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88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88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88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88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88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88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88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88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88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88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88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88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2262" name="Google Shape;2262;p88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8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8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8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8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89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9" name="Google Shape;2269;p89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70" name="Google Shape;2270;p89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1" name="Google Shape;2271;p89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89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89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89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89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89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89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89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89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89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89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89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89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89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89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89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89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89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89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90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2292" name="Google Shape;2292;p90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3" name="Google Shape;2293;p90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90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90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90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90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90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90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90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90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2302" name="Google Shape;2302;p9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6" name="Google Shape;2306;p90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2307" name="Google Shape;2307;p90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0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90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90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1" name="Google Shape;2311;p90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90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90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90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90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90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90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90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90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90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90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90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91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5" name="Google Shape;2325;p91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6" name="Google Shape;2326;p91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7" name="Google Shape;2327;p91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8" name="Google Shape;2328;p91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9" name="Google Shape;2329;p91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91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91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91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91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91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91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91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91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91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91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91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91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91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91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91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91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91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91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91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91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91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91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91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3" name="Google Shape;2353;p91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91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91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91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91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91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91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91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1" name="Google Shape;2361;p9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2362" name="Google Shape;2362;p9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9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2367" name="Google Shape;2367;p9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9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9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9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1" name="Google Shape;2371;p91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91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91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91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91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91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91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91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91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91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91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91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91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92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6" name="Google Shape;2386;p92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92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92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92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92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2391" name="Google Shape;2391;p9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5" name="Google Shape;2395;p92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92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92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92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92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92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92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92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92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92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2405" name="Google Shape;2405;p9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9" name="Google Shape;2409;p92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92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92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92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93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5" name="Google Shape;2415;p93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93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93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93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93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93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93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93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93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93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93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93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93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93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93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0" name="Google Shape;2430;p93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2431" name="Google Shape;2431;p9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9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3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94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38" name="Google Shape;2438;p94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94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94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94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94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94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94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94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94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94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94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94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0" name="Google Shape;2450;p94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451" name="Google Shape;2451;p94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452" name="Google Shape;2452;p9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9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9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9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6" name="Google Shape;2456;p94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457" name="Google Shape;2457;p94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94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94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94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1" name="Google Shape;2461;p94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94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94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94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94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94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94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94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94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94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94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94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94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95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76" name="Google Shape;2476;p95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7" name="Google Shape;2477;p95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95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95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95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95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95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95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95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95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95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95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95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95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95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95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95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95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4" name="Google Shape;2494;p95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495" name="Google Shape;2495;p9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9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9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9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9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96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2" name="Google Shape;2502;p96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96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96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96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96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96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96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96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96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96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96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96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96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96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96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96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97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0" name="Google Shape;2520;p97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1" name="Google Shape;2521;p97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97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97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97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97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97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97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97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97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97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97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97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97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534" name="Google Shape;2534;p9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535" name="Google Shape;2535;p9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9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9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9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9" name="Google Shape;2539;p9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540" name="Google Shape;2540;p9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9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9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9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44" name="Google Shape;2544;p97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97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97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97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97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97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97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97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97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97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97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97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99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9" name="Google Shape;2559;p99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0" name="Google Shape;2560;p99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1" name="Google Shape;2561;p99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2" name="Google Shape;2562;p99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3" name="Google Shape;2563;p99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4" name="Google Shape;2564;p99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5" name="Google Shape;2565;p99">
            <a:hlinkClick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6" name="Google Shape;2566;p99">
            <a:hlinkClick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7" name="Google Shape;2567;p99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8" name="Google Shape;2568;p99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9" name="Google Shape;2569;p99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0" name="Google Shape;2570;p99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1" name="Google Shape;2571;p99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99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99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99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99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99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99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99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99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99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1" name="Google Shape;2581;p99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2582" name="Google Shape;2582;p9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9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9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9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6" name="Google Shape;2586;p99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2587" name="Google Shape;2587;p9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9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9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9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1" name="Google Shape;2591;p99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99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99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99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99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99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99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9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99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99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99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99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100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05" name="Google Shape;2605;p100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6" name="Google Shape;2606;p100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7" name="Google Shape;2607;p100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00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00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00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00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100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00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100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00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100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00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00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100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100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00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100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3" name="Google Shape;2623;p100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2624" name="Google Shape;2624;p100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00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00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0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0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01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1" name="Google Shape;2631;p101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32" name="Google Shape;2632;p101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3" name="Google Shape;2633;p101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01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101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101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01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01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101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101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101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01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01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01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01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01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01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01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01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01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1" name="Google Shape;2651;p101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52" name="Google Shape;2652;p101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1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1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1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1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02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9" name="Google Shape;2659;p102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0" name="Google Shape;2660;p102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1" name="Google Shape;2661;p102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02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102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02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02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02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02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02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02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102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102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02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02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02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02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02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02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02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02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0" name="Google Shape;2680;p102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2681" name="Google Shape;2681;p10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0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0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0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5" name="Google Shape;2685;p102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2686" name="Google Shape;2686;p10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0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0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0" name="Google Shape;2690;p102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103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3" name="Google Shape;2693;p103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4" name="Google Shape;2694;p103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03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03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03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03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03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03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03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03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03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03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103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03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103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103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103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03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03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03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03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03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03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03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03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03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03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03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03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03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3" name="Google Shape;2723;p103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2724" name="Google Shape;2724;p103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2725" name="Google Shape;2725;p103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103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103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103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9" name="Google Shape;2729;p103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2730" name="Google Shape;2730;p103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103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103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103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4" name="Google Shape;2734;p103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03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103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03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03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03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03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03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03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03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03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03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03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9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98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34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37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31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68.xml"/><Relationship Id="rId35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70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3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22.xml"/><Relationship Id="rId30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01.xml"/><Relationship Id="rId32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04.xml"/><Relationship Id="rId35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03.xml"/><Relationship Id="rId34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06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205.xml"/><Relationship Id="rId36" Type="http://schemas.openxmlformats.org/officeDocument/2006/relationships/slideLayout" Target="../slideLayouts/slideLayout227.xml"/><Relationship Id="rId17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09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48.xml"/><Relationship Id="rId24" Type="http://schemas.openxmlformats.org/officeDocument/2006/relationships/slideLayout" Target="../slideLayouts/slideLayout251.xml"/><Relationship Id="rId23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26" Type="http://schemas.openxmlformats.org/officeDocument/2006/relationships/slideLayout" Target="../slideLayouts/slideLayout253.xml"/><Relationship Id="rId25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5.xml"/><Relationship Id="rId27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40.xml"/><Relationship Id="rId35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39.xml"/><Relationship Id="rId34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42.xml"/><Relationship Id="rId37" Type="http://schemas.openxmlformats.org/officeDocument/2006/relationships/theme" Target="../theme/theme7.xml"/><Relationship Id="rId14" Type="http://schemas.openxmlformats.org/officeDocument/2006/relationships/slideLayout" Target="../slideLayouts/slideLayout241.xml"/><Relationship Id="rId36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44.xml"/><Relationship Id="rId16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4" name="Google Shape;1144;p50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6" name="Google Shape;2236;p87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8" name="Google Shape;3328;p124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4418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0" name="Google Shape;4420;p161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510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p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2" name="Google Shape;5512;p198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  <p:sldLayoutId id="2147483867" r:id="rId29"/>
    <p:sldLayoutId id="2147483868" r:id="rId30"/>
    <p:sldLayoutId id="2147483869" r:id="rId31"/>
    <p:sldLayoutId id="2147483870" r:id="rId32"/>
    <p:sldLayoutId id="2147483871" r:id="rId33"/>
    <p:sldLayoutId id="2147483872" r:id="rId34"/>
    <p:sldLayoutId id="2147483873" r:id="rId35"/>
    <p:sldLayoutId id="214748387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6602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3" name="Google Shape;6603;p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04" name="Google Shape;6604;p235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  <p:sldLayoutId id="2147483901" r:id="rId27"/>
    <p:sldLayoutId id="2147483902" r:id="rId28"/>
    <p:sldLayoutId id="2147483903" r:id="rId29"/>
    <p:sldLayoutId id="2147483904" r:id="rId30"/>
    <p:sldLayoutId id="2147483905" r:id="rId31"/>
    <p:sldLayoutId id="2147483906" r:id="rId32"/>
    <p:sldLayoutId id="2147483907" r:id="rId33"/>
    <p:sldLayoutId id="2147483908" r:id="rId34"/>
    <p:sldLayoutId id="2147483909" r:id="rId35"/>
    <p:sldLayoutId id="214748391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ubs.aip.org/aip/acp/article/1464/1/456/875355/Modeling-Kessler-syndrome-using-brute-force" TargetMode="External"/><Relationship Id="rId4" Type="http://schemas.openxmlformats.org/officeDocument/2006/relationships/hyperlink" Target="http://networksciencebook.com/" TargetMode="External"/><Relationship Id="rId5" Type="http://schemas.openxmlformats.org/officeDocument/2006/relationships/hyperlink" Target="http://networksciencebook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astria.tacc.utexas.edu/AstriaGraph/" TargetMode="External"/><Relationship Id="rId4" Type="http://schemas.openxmlformats.org/officeDocument/2006/relationships/hyperlink" Target="http://drive.google.com/file/d/1c3a8ASpsC8UmtEs6LsPvS4Dh-M5Qo0n_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7" name="Shape 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8" name="Google Shape;7698;p272"/>
          <p:cNvSpPr txBox="1"/>
          <p:nvPr>
            <p:ph type="ctrTitle"/>
          </p:nvPr>
        </p:nvSpPr>
        <p:spPr>
          <a:xfrm>
            <a:off x="3239700" y="1172800"/>
            <a:ext cx="5904300" cy="20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5000"/>
              <a:t>The Kessler Syndrome: a Complex Network Model</a:t>
            </a:r>
            <a:endParaRPr sz="5000"/>
          </a:p>
        </p:txBody>
      </p:sp>
      <p:sp>
        <p:nvSpPr>
          <p:cNvPr id="7699" name="Google Shape;7699;p272"/>
          <p:cNvSpPr txBox="1"/>
          <p:nvPr>
            <p:ph idx="1" type="subTitle"/>
          </p:nvPr>
        </p:nvSpPr>
        <p:spPr>
          <a:xfrm>
            <a:off x="3079650" y="3134863"/>
            <a:ext cx="6224400" cy="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nl" sz="1300"/>
              <a:t>Complex System Simulations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300"/>
              <a:t>Group 9</a:t>
            </a:r>
            <a:endParaRPr i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Maarten Stork</a:t>
            </a:r>
            <a:r>
              <a:rPr lang="nl" sz="1200"/>
              <a:t>, </a:t>
            </a:r>
            <a:r>
              <a:rPr lang="nl" sz="1200"/>
              <a:t>Ilias</a:t>
            </a:r>
            <a:r>
              <a:rPr lang="nl" sz="1200"/>
              <a:t>-Panagiotis Sofianos, Xiaoxuan Zhang (Alex), Zoë Azra Blei </a:t>
            </a:r>
            <a:endParaRPr sz="1200"/>
          </a:p>
        </p:txBody>
      </p:sp>
      <p:grpSp>
        <p:nvGrpSpPr>
          <p:cNvPr id="7700" name="Google Shape;7700;p272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7701" name="Google Shape;7701;p272"/>
            <p:cNvSpPr/>
            <p:nvPr/>
          </p:nvSpPr>
          <p:spPr>
            <a:xfrm>
              <a:off x="4730175" y="1009275"/>
              <a:ext cx="2879900" cy="2746149"/>
            </a:xfrm>
            <a:custGeom>
              <a:rect b="b" l="l" r="r" t="t"/>
              <a:pathLst>
                <a:path extrusionOk="0" h="42850" w="44937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72"/>
            <p:cNvSpPr/>
            <p:nvPr/>
          </p:nvSpPr>
          <p:spPr>
            <a:xfrm>
              <a:off x="5026584" y="1079196"/>
              <a:ext cx="2529726" cy="2495375"/>
            </a:xfrm>
            <a:custGeom>
              <a:rect b="b" l="l" r="r" t="t"/>
              <a:pathLst>
                <a:path extrusionOk="0" h="38937" w="39473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72"/>
            <p:cNvSpPr/>
            <p:nvPr/>
          </p:nvSpPr>
          <p:spPr>
            <a:xfrm>
              <a:off x="5035300" y="1076824"/>
              <a:ext cx="2517229" cy="2476726"/>
            </a:xfrm>
            <a:custGeom>
              <a:rect b="b" l="l" r="r" t="t"/>
              <a:pathLst>
                <a:path extrusionOk="0" h="38646" w="39278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72"/>
            <p:cNvSpPr/>
            <p:nvPr/>
          </p:nvSpPr>
          <p:spPr>
            <a:xfrm>
              <a:off x="5106566" y="1154180"/>
              <a:ext cx="2413471" cy="2344193"/>
            </a:xfrm>
            <a:custGeom>
              <a:rect b="b" l="l" r="r" t="t"/>
              <a:pathLst>
                <a:path extrusionOk="0" h="36578" w="37659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72"/>
            <p:cNvSpPr/>
            <p:nvPr/>
          </p:nvSpPr>
          <p:spPr>
            <a:xfrm>
              <a:off x="4766769" y="1372980"/>
              <a:ext cx="2798317" cy="930166"/>
            </a:xfrm>
            <a:custGeom>
              <a:rect b="b" l="l" r="r" t="t"/>
              <a:pathLst>
                <a:path extrusionOk="0" h="14514" w="43664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72"/>
            <p:cNvSpPr/>
            <p:nvPr/>
          </p:nvSpPr>
          <p:spPr>
            <a:xfrm>
              <a:off x="4766834" y="1371762"/>
              <a:ext cx="2794471" cy="929397"/>
            </a:xfrm>
            <a:custGeom>
              <a:rect b="b" l="l" r="r" t="t"/>
              <a:pathLst>
                <a:path extrusionOk="0" h="14502" w="43604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72"/>
            <p:cNvSpPr/>
            <p:nvPr/>
          </p:nvSpPr>
          <p:spPr>
            <a:xfrm>
              <a:off x="5626836" y="2371999"/>
              <a:ext cx="1225545" cy="446369"/>
            </a:xfrm>
            <a:custGeom>
              <a:rect b="b" l="l" r="r" t="t"/>
              <a:pathLst>
                <a:path extrusionOk="0" h="6965" w="19123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72"/>
            <p:cNvSpPr/>
            <p:nvPr/>
          </p:nvSpPr>
          <p:spPr>
            <a:xfrm>
              <a:off x="5626708" y="2473900"/>
              <a:ext cx="1225673" cy="344470"/>
            </a:xfrm>
            <a:custGeom>
              <a:rect b="b" l="l" r="r" t="t"/>
              <a:pathLst>
                <a:path extrusionOk="0" h="5375" w="19125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72"/>
            <p:cNvSpPr/>
            <p:nvPr/>
          </p:nvSpPr>
          <p:spPr>
            <a:xfrm>
              <a:off x="4765808" y="2220685"/>
              <a:ext cx="1378714" cy="813142"/>
            </a:xfrm>
            <a:custGeom>
              <a:rect b="b" l="l" r="r" t="t"/>
              <a:pathLst>
                <a:path extrusionOk="0" h="12688" w="21513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72"/>
            <p:cNvSpPr/>
            <p:nvPr/>
          </p:nvSpPr>
          <p:spPr>
            <a:xfrm>
              <a:off x="4765808" y="2219275"/>
              <a:ext cx="1378714" cy="814552"/>
            </a:xfrm>
            <a:custGeom>
              <a:rect b="b" l="l" r="r" t="t"/>
              <a:pathLst>
                <a:path extrusionOk="0" h="12710" w="21513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72"/>
            <p:cNvSpPr/>
            <p:nvPr/>
          </p:nvSpPr>
          <p:spPr>
            <a:xfrm>
              <a:off x="6480879" y="2378280"/>
              <a:ext cx="1217278" cy="805580"/>
            </a:xfrm>
            <a:custGeom>
              <a:rect b="b" l="l" r="r" t="t"/>
              <a:pathLst>
                <a:path extrusionOk="0" h="12570" w="18994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72"/>
            <p:cNvSpPr/>
            <p:nvPr/>
          </p:nvSpPr>
          <p:spPr>
            <a:xfrm>
              <a:off x="6478379" y="2378280"/>
              <a:ext cx="1219777" cy="805580"/>
            </a:xfrm>
            <a:custGeom>
              <a:rect b="b" l="l" r="r" t="t"/>
              <a:pathLst>
                <a:path extrusionOk="0" h="12570" w="19033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3" name="Google Shape;7713;p272"/>
          <p:cNvSpPr/>
          <p:nvPr/>
        </p:nvSpPr>
        <p:spPr>
          <a:xfrm>
            <a:off x="2768875" y="2501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4" name="Google Shape;7714;p272"/>
          <p:cNvSpPr/>
          <p:nvPr/>
        </p:nvSpPr>
        <p:spPr>
          <a:xfrm>
            <a:off x="699130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5" name="Google Shape;7715;p272"/>
          <p:cNvSpPr/>
          <p:nvPr/>
        </p:nvSpPr>
        <p:spPr>
          <a:xfrm>
            <a:off x="1683850" y="6064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6" name="Google Shape;7716;p272"/>
          <p:cNvSpPr/>
          <p:nvPr/>
        </p:nvSpPr>
        <p:spPr>
          <a:xfrm>
            <a:off x="8279200" y="3586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7" name="Google Shape;7717;p272"/>
          <p:cNvSpPr/>
          <p:nvPr/>
        </p:nvSpPr>
        <p:spPr>
          <a:xfrm>
            <a:off x="2085475" y="1832325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8" name="Google Shape;7718;p272"/>
          <p:cNvSpPr/>
          <p:nvPr/>
        </p:nvSpPr>
        <p:spPr>
          <a:xfrm>
            <a:off x="250075" y="2250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9" name="Google Shape;7719;p272"/>
          <p:cNvSpPr/>
          <p:nvPr/>
        </p:nvSpPr>
        <p:spPr>
          <a:xfrm>
            <a:off x="3073325" y="16750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0" name="Google Shape;7720;p272"/>
          <p:cNvSpPr/>
          <p:nvPr/>
        </p:nvSpPr>
        <p:spPr>
          <a:xfrm>
            <a:off x="1007400" y="396647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1" name="Google Shape;7721;p272"/>
          <p:cNvSpPr/>
          <p:nvPr/>
        </p:nvSpPr>
        <p:spPr>
          <a:xfrm>
            <a:off x="1958100" y="43909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2" name="Google Shape;7722;p272"/>
          <p:cNvSpPr/>
          <p:nvPr/>
        </p:nvSpPr>
        <p:spPr>
          <a:xfrm>
            <a:off x="2753888" y="4593825"/>
            <a:ext cx="220713" cy="294030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3" name="Google Shape;7723;p272"/>
          <p:cNvSpPr/>
          <p:nvPr/>
        </p:nvSpPr>
        <p:spPr>
          <a:xfrm>
            <a:off x="561413" y="4530988"/>
            <a:ext cx="316817" cy="419709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4" name="Google Shape;7724;p272"/>
          <p:cNvSpPr/>
          <p:nvPr/>
        </p:nvSpPr>
        <p:spPr>
          <a:xfrm>
            <a:off x="4785800" y="2829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5" name="Google Shape;7725;p272"/>
          <p:cNvSpPr/>
          <p:nvPr/>
        </p:nvSpPr>
        <p:spPr>
          <a:xfrm>
            <a:off x="8483525" y="48878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6" name="Google Shape;7726;p272"/>
          <p:cNvSpPr/>
          <p:nvPr/>
        </p:nvSpPr>
        <p:spPr>
          <a:xfrm>
            <a:off x="8825650" y="3773355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7" name="Google Shape;7727;p272"/>
          <p:cNvSpPr/>
          <p:nvPr/>
        </p:nvSpPr>
        <p:spPr>
          <a:xfrm>
            <a:off x="2579100" y="3486930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8" name="Google Shape;7728;p272"/>
          <p:cNvSpPr/>
          <p:nvPr/>
        </p:nvSpPr>
        <p:spPr>
          <a:xfrm>
            <a:off x="4048400" y="46955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9" name="Google Shape;7729;p272"/>
          <p:cNvSpPr/>
          <p:nvPr/>
        </p:nvSpPr>
        <p:spPr>
          <a:xfrm>
            <a:off x="5181325" y="320267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3" name="Shape 9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Google Shape;9434;p281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GC Emergence in Random Networks</a:t>
            </a:r>
            <a:endParaRPr/>
          </a:p>
        </p:txBody>
      </p:sp>
      <p:sp>
        <p:nvSpPr>
          <p:cNvPr id="9435" name="Google Shape;9435;p281"/>
          <p:cNvSpPr txBox="1"/>
          <p:nvPr/>
        </p:nvSpPr>
        <p:spPr>
          <a:xfrm>
            <a:off x="1269450" y="3764700"/>
            <a:ext cx="66051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</a:rPr>
              <a:t>Barabási, A. (2016). </a:t>
            </a:r>
            <a:r>
              <a:rPr i="1" lang="nl" sz="1200">
                <a:solidFill>
                  <a:schemeClr val="dk1"/>
                </a:solidFill>
              </a:rPr>
              <a:t>Network Science</a:t>
            </a:r>
            <a:r>
              <a:rPr lang="nl" sz="1200">
                <a:solidFill>
                  <a:schemeClr val="dk1"/>
                </a:solidFill>
              </a:rPr>
              <a:t>. Cambridge University Press.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</a:rPr>
              <a:t>&lt;k&gt; = p(N-1)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436" name="Google Shape;9436;p281"/>
          <p:cNvPicPr preferRelativeResize="0"/>
          <p:nvPr/>
        </p:nvPicPr>
        <p:blipFill rotWithShape="1">
          <a:blip r:embed="rId3">
            <a:alphaModFix/>
          </a:blip>
          <a:srcRect b="7927" l="0" r="1912" t="0"/>
          <a:stretch/>
        </p:blipFill>
        <p:spPr>
          <a:xfrm>
            <a:off x="3163925" y="1029200"/>
            <a:ext cx="2816150" cy="26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0" name="Shape 9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" name="Google Shape;9441;p282"/>
          <p:cNvSpPr txBox="1"/>
          <p:nvPr>
            <p:ph type="title"/>
          </p:nvPr>
        </p:nvSpPr>
        <p:spPr>
          <a:xfrm>
            <a:off x="2946900" y="1635775"/>
            <a:ext cx="3250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Research Question</a:t>
            </a:r>
            <a:endParaRPr sz="3000"/>
          </a:p>
        </p:txBody>
      </p:sp>
      <p:sp>
        <p:nvSpPr>
          <p:cNvPr id="9442" name="Google Shape;9442;p282"/>
          <p:cNvSpPr txBox="1"/>
          <p:nvPr>
            <p:ph idx="1" type="subTitle"/>
          </p:nvPr>
        </p:nvSpPr>
        <p:spPr>
          <a:xfrm>
            <a:off x="1412550" y="2271075"/>
            <a:ext cx="63189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How do measures such as </a:t>
            </a:r>
            <a:r>
              <a:rPr i="1" lang="nl" sz="15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launching new satellites </a:t>
            </a: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(adding new nodes), and </a:t>
            </a:r>
            <a:r>
              <a:rPr i="1" lang="nl" sz="1500">
                <a:solidFill>
                  <a:srgbClr val="FF00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debris cleaning</a:t>
            </a: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 (removing nodes) affect the </a:t>
            </a:r>
            <a:r>
              <a:rPr i="1" lang="nl" sz="1500">
                <a:solidFill>
                  <a:srgbClr val="00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average degree and critical point</a:t>
            </a: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 at which a giant component emerges, thus, affecting the onset of the Kessler Syndrome?</a:t>
            </a:r>
            <a:endParaRPr sz="21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443" name="Google Shape;9443;p282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7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8" name="Google Shape;9448;p283"/>
          <p:cNvGrpSpPr/>
          <p:nvPr/>
        </p:nvGrpSpPr>
        <p:grpSpPr>
          <a:xfrm>
            <a:off x="361596" y="1559572"/>
            <a:ext cx="4192503" cy="2204922"/>
            <a:chOff x="367875" y="254546"/>
            <a:chExt cx="8787473" cy="4621508"/>
          </a:xfrm>
        </p:grpSpPr>
        <p:sp>
          <p:nvSpPr>
            <p:cNvPr id="9449" name="Google Shape;9449;p283"/>
            <p:cNvSpPr/>
            <p:nvPr/>
          </p:nvSpPr>
          <p:spPr>
            <a:xfrm rot="537699">
              <a:off x="603468" y="1226840"/>
              <a:ext cx="175583" cy="151699"/>
            </a:xfrm>
            <a:custGeom>
              <a:rect b="b" l="l" r="r" t="t"/>
              <a:pathLst>
                <a:path extrusionOk="0" h="2572" w="2977">
                  <a:moveTo>
                    <a:pt x="2977" y="0"/>
                  </a:moveTo>
                  <a:lnTo>
                    <a:pt x="2667" y="1619"/>
                  </a:lnTo>
                  <a:lnTo>
                    <a:pt x="0" y="2572"/>
                  </a:lnTo>
                  <a:lnTo>
                    <a:pt x="214" y="9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450" name="Google Shape;9450;p283"/>
            <p:cNvSpPr/>
            <p:nvPr/>
          </p:nvSpPr>
          <p:spPr>
            <a:xfrm flipH="1" rot="3446853">
              <a:off x="1230442" y="3066209"/>
              <a:ext cx="83905" cy="217036"/>
            </a:xfrm>
            <a:custGeom>
              <a:rect b="b" l="l" r="r" t="t"/>
              <a:pathLst>
                <a:path extrusionOk="0" h="688" w="266">
                  <a:moveTo>
                    <a:pt x="266" y="1"/>
                  </a:moveTo>
                  <a:lnTo>
                    <a:pt x="1" y="158"/>
                  </a:lnTo>
                  <a:lnTo>
                    <a:pt x="1" y="688"/>
                  </a:lnTo>
                  <a:lnTo>
                    <a:pt x="266" y="541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9498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283"/>
            <p:cNvSpPr/>
            <p:nvPr/>
          </p:nvSpPr>
          <p:spPr>
            <a:xfrm flipH="1" rot="4761902">
              <a:off x="1673491" y="986318"/>
              <a:ext cx="693654" cy="1358655"/>
            </a:xfrm>
            <a:custGeom>
              <a:rect b="b" l="l" r="r" t="t"/>
              <a:pathLst>
                <a:path extrusionOk="0" h="4307" w="2199">
                  <a:moveTo>
                    <a:pt x="2199" y="11"/>
                  </a:moveTo>
                  <a:lnTo>
                    <a:pt x="2199" y="13"/>
                  </a:lnTo>
                  <a:lnTo>
                    <a:pt x="2199" y="13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24" y="4123"/>
                  </a:cubicBezTo>
                  <a:cubicBezTo>
                    <a:pt x="540" y="4245"/>
                    <a:pt x="820" y="4307"/>
                    <a:pt x="1098" y="4307"/>
                  </a:cubicBezTo>
                  <a:cubicBezTo>
                    <a:pt x="1377" y="4307"/>
                    <a:pt x="1654" y="4245"/>
                    <a:pt x="1865" y="4123"/>
                  </a:cubicBezTo>
                  <a:cubicBezTo>
                    <a:pt x="2071" y="4005"/>
                    <a:pt x="2189" y="3838"/>
                    <a:pt x="2189" y="3681"/>
                  </a:cubicBezTo>
                  <a:lnTo>
                    <a:pt x="2199" y="13"/>
                  </a:lnTo>
                  <a:lnTo>
                    <a:pt x="2199" y="13"/>
                  </a:lnTo>
                  <a:cubicBezTo>
                    <a:pt x="2198" y="179"/>
                    <a:pt x="2090" y="34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34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283"/>
            <p:cNvSpPr/>
            <p:nvPr/>
          </p:nvSpPr>
          <p:spPr>
            <a:xfrm flipH="1" rot="4761902">
              <a:off x="1819979" y="1020735"/>
              <a:ext cx="195573" cy="1180425"/>
            </a:xfrm>
            <a:custGeom>
              <a:rect b="b" l="l" r="r" t="t"/>
              <a:pathLst>
                <a:path extrusionOk="0" h="3742" w="620">
                  <a:moveTo>
                    <a:pt x="619" y="0"/>
                  </a:moveTo>
                  <a:lnTo>
                    <a:pt x="619" y="0"/>
                  </a:lnTo>
                  <a:cubicBezTo>
                    <a:pt x="463" y="49"/>
                    <a:pt x="293" y="71"/>
                    <a:pt x="115" y="71"/>
                  </a:cubicBezTo>
                  <a:cubicBezTo>
                    <a:pt x="81" y="71"/>
                    <a:pt x="46" y="70"/>
                    <a:pt x="11" y="69"/>
                  </a:cubicBezTo>
                  <a:lnTo>
                    <a:pt x="1" y="3739"/>
                  </a:lnTo>
                  <a:cubicBezTo>
                    <a:pt x="34" y="3741"/>
                    <a:pt x="66" y="3741"/>
                    <a:pt x="99" y="3741"/>
                  </a:cubicBezTo>
                  <a:cubicBezTo>
                    <a:pt x="274" y="3741"/>
                    <a:pt x="451" y="3718"/>
                    <a:pt x="600" y="366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283"/>
            <p:cNvSpPr/>
            <p:nvPr/>
          </p:nvSpPr>
          <p:spPr>
            <a:xfrm flipH="1" rot="4761902">
              <a:off x="1866719" y="1193724"/>
              <a:ext cx="176647" cy="1192096"/>
            </a:xfrm>
            <a:custGeom>
              <a:rect b="b" l="l" r="r" t="t"/>
              <a:pathLst>
                <a:path extrusionOk="0" h="3779" w="56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09"/>
                  </a:lnTo>
                  <a:cubicBezTo>
                    <a:pt x="363" y="99"/>
                    <a:pt x="167" y="59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283"/>
            <p:cNvSpPr/>
            <p:nvPr/>
          </p:nvSpPr>
          <p:spPr>
            <a:xfrm flipH="1" rot="4761902">
              <a:off x="2006320" y="1268237"/>
              <a:ext cx="155197" cy="1325217"/>
            </a:xfrm>
            <a:custGeom>
              <a:rect b="b" l="l" r="r" t="t"/>
              <a:pathLst>
                <a:path extrusionOk="0" h="4201" w="492">
                  <a:moveTo>
                    <a:pt x="10" y="1"/>
                  </a:moveTo>
                  <a:lnTo>
                    <a:pt x="1" y="3671"/>
                  </a:lnTo>
                  <a:cubicBezTo>
                    <a:pt x="1" y="3848"/>
                    <a:pt x="99" y="4005"/>
                    <a:pt x="324" y="4122"/>
                  </a:cubicBezTo>
                  <a:cubicBezTo>
                    <a:pt x="364" y="4152"/>
                    <a:pt x="432" y="4171"/>
                    <a:pt x="481" y="4201"/>
                  </a:cubicBezTo>
                  <a:lnTo>
                    <a:pt x="491" y="531"/>
                  </a:lnTo>
                  <a:cubicBezTo>
                    <a:pt x="442" y="511"/>
                    <a:pt x="383" y="481"/>
                    <a:pt x="334" y="452"/>
                  </a:cubicBezTo>
                  <a:cubicBezTo>
                    <a:pt x="12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283"/>
            <p:cNvSpPr/>
            <p:nvPr/>
          </p:nvSpPr>
          <p:spPr>
            <a:xfrm flipH="1" rot="4761902">
              <a:off x="2305212" y="1342159"/>
              <a:ext cx="758635" cy="400625"/>
            </a:xfrm>
            <a:custGeom>
              <a:rect b="b" l="l" r="r" t="t"/>
              <a:pathLst>
                <a:path extrusionOk="0" h="1270" w="2405">
                  <a:moveTo>
                    <a:pt x="1206" y="1"/>
                  </a:moveTo>
                  <a:cubicBezTo>
                    <a:pt x="928" y="1"/>
                    <a:pt x="648" y="64"/>
                    <a:pt x="432" y="192"/>
                  </a:cubicBezTo>
                  <a:cubicBezTo>
                    <a:pt x="0" y="437"/>
                    <a:pt x="0" y="840"/>
                    <a:pt x="432" y="1085"/>
                  </a:cubicBezTo>
                  <a:cubicBezTo>
                    <a:pt x="648" y="1208"/>
                    <a:pt x="928" y="1269"/>
                    <a:pt x="1206" y="1269"/>
                  </a:cubicBezTo>
                  <a:cubicBezTo>
                    <a:pt x="1485" y="1269"/>
                    <a:pt x="1762" y="1208"/>
                    <a:pt x="1973" y="1085"/>
                  </a:cubicBezTo>
                  <a:cubicBezTo>
                    <a:pt x="2405" y="840"/>
                    <a:pt x="2405" y="437"/>
                    <a:pt x="1973" y="192"/>
                  </a:cubicBezTo>
                  <a:cubicBezTo>
                    <a:pt x="1762" y="64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283"/>
            <p:cNvSpPr/>
            <p:nvPr/>
          </p:nvSpPr>
          <p:spPr>
            <a:xfrm flipH="1" rot="4761902">
              <a:off x="1405374" y="1297696"/>
              <a:ext cx="997109" cy="776645"/>
            </a:xfrm>
            <a:custGeom>
              <a:rect b="b" l="l" r="r" t="t"/>
              <a:pathLst>
                <a:path extrusionOk="0" h="2462" w="3161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58" y="2013"/>
                    <a:pt x="472" y="2189"/>
                  </a:cubicBezTo>
                  <a:cubicBezTo>
                    <a:pt x="781" y="2371"/>
                    <a:pt x="1186" y="2462"/>
                    <a:pt x="1589" y="2462"/>
                  </a:cubicBezTo>
                  <a:cubicBezTo>
                    <a:pt x="1993" y="2462"/>
                    <a:pt x="2395" y="2371"/>
                    <a:pt x="2699" y="2189"/>
                  </a:cubicBezTo>
                  <a:cubicBezTo>
                    <a:pt x="3004" y="2023"/>
                    <a:pt x="3161" y="1787"/>
                    <a:pt x="3161" y="1552"/>
                  </a:cubicBezTo>
                  <a:lnTo>
                    <a:pt x="2690" y="11"/>
                  </a:lnTo>
                  <a:cubicBezTo>
                    <a:pt x="2690" y="168"/>
                    <a:pt x="2582" y="344"/>
                    <a:pt x="2356" y="452"/>
                  </a:cubicBezTo>
                  <a:cubicBezTo>
                    <a:pt x="2140" y="575"/>
                    <a:pt x="1860" y="636"/>
                    <a:pt x="1582" y="636"/>
                  </a:cubicBezTo>
                  <a:cubicBezTo>
                    <a:pt x="1303" y="636"/>
                    <a:pt x="1026" y="575"/>
                    <a:pt x="815" y="452"/>
                  </a:cubicBezTo>
                  <a:cubicBezTo>
                    <a:pt x="599" y="325"/>
                    <a:pt x="491" y="158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283"/>
            <p:cNvSpPr/>
            <p:nvPr/>
          </p:nvSpPr>
          <p:spPr>
            <a:xfrm flipH="1" rot="4761902">
              <a:off x="1672939" y="1301989"/>
              <a:ext cx="276011" cy="601253"/>
            </a:xfrm>
            <a:custGeom>
              <a:rect b="b" l="l" r="r" t="t"/>
              <a:pathLst>
                <a:path extrusionOk="0" h="1906" w="875">
                  <a:moveTo>
                    <a:pt x="658" y="0"/>
                  </a:moveTo>
                  <a:cubicBezTo>
                    <a:pt x="495" y="52"/>
                    <a:pt x="318" y="81"/>
                    <a:pt x="125" y="81"/>
                  </a:cubicBezTo>
                  <a:cubicBezTo>
                    <a:pt x="97" y="81"/>
                    <a:pt x="69" y="80"/>
                    <a:pt x="40" y="79"/>
                  </a:cubicBezTo>
                  <a:lnTo>
                    <a:pt x="1" y="1904"/>
                  </a:lnTo>
                  <a:cubicBezTo>
                    <a:pt x="30" y="1905"/>
                    <a:pt x="60" y="1906"/>
                    <a:pt x="90" y="1906"/>
                  </a:cubicBezTo>
                  <a:cubicBezTo>
                    <a:pt x="356" y="1906"/>
                    <a:pt x="627" y="1867"/>
                    <a:pt x="874" y="1796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283"/>
            <p:cNvSpPr/>
            <p:nvPr/>
          </p:nvSpPr>
          <p:spPr>
            <a:xfrm flipH="1" rot="4761902">
              <a:off x="1729265" y="1545229"/>
              <a:ext cx="260239" cy="610086"/>
            </a:xfrm>
            <a:custGeom>
              <a:rect b="b" l="l" r="r" t="t"/>
              <a:pathLst>
                <a:path extrusionOk="0" h="1934" w="825">
                  <a:moveTo>
                    <a:pt x="285" y="1"/>
                  </a:moveTo>
                  <a:lnTo>
                    <a:pt x="0" y="1777"/>
                  </a:lnTo>
                  <a:cubicBezTo>
                    <a:pt x="236" y="1875"/>
                    <a:pt x="511" y="1924"/>
                    <a:pt x="795" y="1934"/>
                  </a:cubicBezTo>
                  <a:lnTo>
                    <a:pt x="825" y="109"/>
                  </a:lnTo>
                  <a:cubicBezTo>
                    <a:pt x="628" y="99"/>
                    <a:pt x="432" y="60"/>
                    <a:pt x="285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283"/>
            <p:cNvSpPr/>
            <p:nvPr/>
          </p:nvSpPr>
          <p:spPr>
            <a:xfrm flipH="1" rot="4761902">
              <a:off x="1848684" y="1659523"/>
              <a:ext cx="306924" cy="727750"/>
            </a:xfrm>
            <a:custGeom>
              <a:rect b="b" l="l" r="r" t="t"/>
              <a:pathLst>
                <a:path extrusionOk="0" h="2307" w="973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67" y="2013"/>
                    <a:pt x="472" y="2199"/>
                  </a:cubicBezTo>
                  <a:cubicBezTo>
                    <a:pt x="540" y="2248"/>
                    <a:pt x="619" y="2268"/>
                    <a:pt x="688" y="2307"/>
                  </a:cubicBezTo>
                  <a:lnTo>
                    <a:pt x="972" y="531"/>
                  </a:lnTo>
                  <a:cubicBezTo>
                    <a:pt x="923" y="501"/>
                    <a:pt x="864" y="482"/>
                    <a:pt x="815" y="452"/>
                  </a:cubicBezTo>
                  <a:cubicBezTo>
                    <a:pt x="609" y="334"/>
                    <a:pt x="491" y="158"/>
                    <a:pt x="491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283"/>
            <p:cNvSpPr/>
            <p:nvPr/>
          </p:nvSpPr>
          <p:spPr>
            <a:xfrm flipH="1" rot="4761902">
              <a:off x="1917695" y="1416224"/>
              <a:ext cx="758635" cy="398101"/>
            </a:xfrm>
            <a:custGeom>
              <a:rect b="b" l="l" r="r" t="t"/>
              <a:pathLst>
                <a:path extrusionOk="0" h="1262" w="2405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7"/>
                  </a:cubicBezTo>
                  <a:cubicBezTo>
                    <a:pt x="648" y="1200"/>
                    <a:pt x="928" y="1261"/>
                    <a:pt x="1206" y="1261"/>
                  </a:cubicBezTo>
                  <a:cubicBezTo>
                    <a:pt x="1485" y="1261"/>
                    <a:pt x="1762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rgbClr val="B8BE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283"/>
            <p:cNvSpPr/>
            <p:nvPr/>
          </p:nvSpPr>
          <p:spPr>
            <a:xfrm flipH="1" rot="4761902">
              <a:off x="2455345" y="839430"/>
              <a:ext cx="693654" cy="1358655"/>
            </a:xfrm>
            <a:custGeom>
              <a:rect b="b" l="l" r="r" t="t"/>
              <a:pathLst>
                <a:path extrusionOk="0" h="4307" w="2199">
                  <a:moveTo>
                    <a:pt x="2199" y="11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5"/>
                    <a:pt x="2189" y="3838"/>
                    <a:pt x="2189" y="3681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9"/>
                    <a:pt x="2090" y="32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25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283"/>
            <p:cNvSpPr/>
            <p:nvPr/>
          </p:nvSpPr>
          <p:spPr>
            <a:xfrm flipH="1" rot="4761902">
              <a:off x="2604313" y="872751"/>
              <a:ext cx="195573" cy="1181686"/>
            </a:xfrm>
            <a:custGeom>
              <a:rect b="b" l="l" r="r" t="t"/>
              <a:pathLst>
                <a:path extrusionOk="0" h="3746" w="620">
                  <a:moveTo>
                    <a:pt x="619" y="0"/>
                  </a:moveTo>
                  <a:lnTo>
                    <a:pt x="619" y="0"/>
                  </a:lnTo>
                  <a:cubicBezTo>
                    <a:pt x="456" y="51"/>
                    <a:pt x="279" y="80"/>
                    <a:pt x="93" y="80"/>
                  </a:cubicBezTo>
                  <a:cubicBezTo>
                    <a:pt x="65" y="80"/>
                    <a:pt x="38" y="80"/>
                    <a:pt x="11" y="79"/>
                  </a:cubicBezTo>
                  <a:lnTo>
                    <a:pt x="1" y="3739"/>
                  </a:lnTo>
                  <a:cubicBezTo>
                    <a:pt x="44" y="3743"/>
                    <a:pt x="87" y="3745"/>
                    <a:pt x="131" y="3745"/>
                  </a:cubicBezTo>
                  <a:cubicBezTo>
                    <a:pt x="295" y="3745"/>
                    <a:pt x="460" y="3717"/>
                    <a:pt x="600" y="367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283"/>
            <p:cNvSpPr/>
            <p:nvPr/>
          </p:nvSpPr>
          <p:spPr>
            <a:xfrm flipH="1" rot="4761902">
              <a:off x="2654618" y="1045542"/>
              <a:ext cx="176647" cy="1192412"/>
            </a:xfrm>
            <a:custGeom>
              <a:rect b="b" l="l" r="r" t="t"/>
              <a:pathLst>
                <a:path extrusionOk="0" h="3780" w="56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19"/>
                  </a:lnTo>
                  <a:cubicBezTo>
                    <a:pt x="363" y="119"/>
                    <a:pt x="167" y="79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283"/>
            <p:cNvSpPr/>
            <p:nvPr/>
          </p:nvSpPr>
          <p:spPr>
            <a:xfrm flipH="1" rot="4761902">
              <a:off x="2792670" y="1121924"/>
              <a:ext cx="155197" cy="1322378"/>
            </a:xfrm>
            <a:custGeom>
              <a:rect b="b" l="l" r="r" t="t"/>
              <a:pathLst>
                <a:path extrusionOk="0" h="4192" w="492">
                  <a:moveTo>
                    <a:pt x="10" y="1"/>
                  </a:moveTo>
                  <a:lnTo>
                    <a:pt x="1" y="3661"/>
                  </a:lnTo>
                  <a:cubicBezTo>
                    <a:pt x="1" y="3838"/>
                    <a:pt x="99" y="3995"/>
                    <a:pt x="324" y="4122"/>
                  </a:cubicBezTo>
                  <a:cubicBezTo>
                    <a:pt x="364" y="4142"/>
                    <a:pt x="432" y="4172"/>
                    <a:pt x="481" y="4191"/>
                  </a:cubicBezTo>
                  <a:lnTo>
                    <a:pt x="491" y="521"/>
                  </a:lnTo>
                  <a:cubicBezTo>
                    <a:pt x="442" y="501"/>
                    <a:pt x="383" y="472"/>
                    <a:pt x="334" y="452"/>
                  </a:cubicBezTo>
                  <a:cubicBezTo>
                    <a:pt x="128" y="325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283"/>
            <p:cNvSpPr/>
            <p:nvPr/>
          </p:nvSpPr>
          <p:spPr>
            <a:xfrm flipH="1" rot="4761902">
              <a:off x="3090476" y="1194315"/>
              <a:ext cx="758635" cy="401256"/>
            </a:xfrm>
            <a:custGeom>
              <a:rect b="b" l="l" r="r" t="t"/>
              <a:pathLst>
                <a:path extrusionOk="0" h="1272" w="2405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42"/>
                    <a:pt x="432" y="1087"/>
                  </a:cubicBezTo>
                  <a:cubicBezTo>
                    <a:pt x="648" y="1210"/>
                    <a:pt x="928" y="1271"/>
                    <a:pt x="1206" y="1271"/>
                  </a:cubicBezTo>
                  <a:cubicBezTo>
                    <a:pt x="1485" y="1271"/>
                    <a:pt x="1762" y="1210"/>
                    <a:pt x="1973" y="1087"/>
                  </a:cubicBezTo>
                  <a:cubicBezTo>
                    <a:pt x="2405" y="84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283"/>
            <p:cNvSpPr/>
            <p:nvPr/>
          </p:nvSpPr>
          <p:spPr>
            <a:xfrm flipH="1" rot="4761902">
              <a:off x="3620531" y="620683"/>
              <a:ext cx="693654" cy="1358340"/>
            </a:xfrm>
            <a:custGeom>
              <a:rect b="b" l="l" r="r" t="t"/>
              <a:pathLst>
                <a:path extrusionOk="0" h="4306" w="2199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70"/>
                  </a:lnTo>
                  <a:cubicBezTo>
                    <a:pt x="0" y="3837"/>
                    <a:pt x="98" y="4004"/>
                    <a:pt x="324" y="4122"/>
                  </a:cubicBezTo>
                  <a:cubicBezTo>
                    <a:pt x="540" y="4244"/>
                    <a:pt x="820" y="4306"/>
                    <a:pt x="1098" y="4306"/>
                  </a:cubicBezTo>
                  <a:cubicBezTo>
                    <a:pt x="1377" y="4306"/>
                    <a:pt x="1654" y="4244"/>
                    <a:pt x="1865" y="4122"/>
                  </a:cubicBezTo>
                  <a:cubicBezTo>
                    <a:pt x="2071" y="400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7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283"/>
            <p:cNvSpPr/>
            <p:nvPr/>
          </p:nvSpPr>
          <p:spPr>
            <a:xfrm flipH="1" rot="4761902">
              <a:off x="3767173" y="654914"/>
              <a:ext cx="195573" cy="1180425"/>
            </a:xfrm>
            <a:custGeom>
              <a:rect b="b" l="l" r="r" t="t"/>
              <a:pathLst>
                <a:path extrusionOk="0" h="3742" w="620">
                  <a:moveTo>
                    <a:pt x="619" y="0"/>
                  </a:moveTo>
                  <a:lnTo>
                    <a:pt x="619" y="0"/>
                  </a:lnTo>
                  <a:cubicBezTo>
                    <a:pt x="463" y="50"/>
                    <a:pt x="293" y="71"/>
                    <a:pt x="115" y="71"/>
                  </a:cubicBezTo>
                  <a:cubicBezTo>
                    <a:pt x="81" y="71"/>
                    <a:pt x="46" y="71"/>
                    <a:pt x="11" y="69"/>
                  </a:cubicBezTo>
                  <a:lnTo>
                    <a:pt x="1" y="3739"/>
                  </a:lnTo>
                  <a:cubicBezTo>
                    <a:pt x="27" y="3741"/>
                    <a:pt x="53" y="3741"/>
                    <a:pt x="80" y="3741"/>
                  </a:cubicBezTo>
                  <a:cubicBezTo>
                    <a:pt x="261" y="3741"/>
                    <a:pt x="445" y="3712"/>
                    <a:pt x="600" y="366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283"/>
            <p:cNvSpPr/>
            <p:nvPr/>
          </p:nvSpPr>
          <p:spPr>
            <a:xfrm flipH="1" rot="4761902">
              <a:off x="4254267" y="977250"/>
              <a:ext cx="758635" cy="398101"/>
            </a:xfrm>
            <a:custGeom>
              <a:rect b="b" l="l" r="r" t="t"/>
              <a:pathLst>
                <a:path extrusionOk="0" h="1262" w="2405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283"/>
            <p:cNvSpPr/>
            <p:nvPr/>
          </p:nvSpPr>
          <p:spPr>
            <a:xfrm flipH="1" rot="4761902">
              <a:off x="4779671" y="402914"/>
              <a:ext cx="693654" cy="1358340"/>
            </a:xfrm>
            <a:custGeom>
              <a:rect b="b" l="l" r="r" t="t"/>
              <a:pathLst>
                <a:path extrusionOk="0" h="4306" w="2199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61"/>
                  </a:lnTo>
                  <a:cubicBezTo>
                    <a:pt x="0" y="3837"/>
                    <a:pt x="98" y="399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283"/>
            <p:cNvSpPr/>
            <p:nvPr/>
          </p:nvSpPr>
          <p:spPr>
            <a:xfrm flipH="1" rot="4761902">
              <a:off x="4927863" y="435276"/>
              <a:ext cx="195573" cy="1183579"/>
            </a:xfrm>
            <a:custGeom>
              <a:rect b="b" l="l" r="r" t="t"/>
              <a:pathLst>
                <a:path extrusionOk="0" h="3752" w="620">
                  <a:moveTo>
                    <a:pt x="619" y="0"/>
                  </a:moveTo>
                  <a:cubicBezTo>
                    <a:pt x="462" y="58"/>
                    <a:pt x="291" y="81"/>
                    <a:pt x="113" y="81"/>
                  </a:cubicBezTo>
                  <a:cubicBezTo>
                    <a:pt x="79" y="81"/>
                    <a:pt x="45" y="81"/>
                    <a:pt x="11" y="79"/>
                  </a:cubicBezTo>
                  <a:lnTo>
                    <a:pt x="1" y="3749"/>
                  </a:lnTo>
                  <a:cubicBezTo>
                    <a:pt x="27" y="3751"/>
                    <a:pt x="53" y="3751"/>
                    <a:pt x="80" y="3751"/>
                  </a:cubicBezTo>
                  <a:cubicBezTo>
                    <a:pt x="261" y="3751"/>
                    <a:pt x="445" y="3722"/>
                    <a:pt x="600" y="367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283"/>
            <p:cNvSpPr/>
            <p:nvPr/>
          </p:nvSpPr>
          <p:spPr>
            <a:xfrm flipH="1" rot="4761902">
              <a:off x="5413407" y="759481"/>
              <a:ext cx="758635" cy="398101"/>
            </a:xfrm>
            <a:custGeom>
              <a:rect b="b" l="l" r="r" t="t"/>
              <a:pathLst>
                <a:path extrusionOk="0" h="1262" w="2405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283"/>
            <p:cNvSpPr/>
            <p:nvPr/>
          </p:nvSpPr>
          <p:spPr>
            <a:xfrm flipH="1" rot="4761902">
              <a:off x="5944857" y="183852"/>
              <a:ext cx="693654" cy="1358655"/>
            </a:xfrm>
            <a:custGeom>
              <a:rect b="b" l="l" r="r" t="t"/>
              <a:pathLst>
                <a:path extrusionOk="0" h="4307" w="2199">
                  <a:moveTo>
                    <a:pt x="2199" y="20"/>
                  </a:moveTo>
                  <a:lnTo>
                    <a:pt x="2199" y="22"/>
                  </a:lnTo>
                  <a:lnTo>
                    <a:pt x="2199" y="22"/>
                  </a:lnTo>
                  <a:cubicBezTo>
                    <a:pt x="2199" y="21"/>
                    <a:pt x="2199" y="21"/>
                    <a:pt x="2199" y="20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4004"/>
                    <a:pt x="2189" y="3847"/>
                    <a:pt x="2189" y="3681"/>
                  </a:cubicBezTo>
                  <a:lnTo>
                    <a:pt x="2199" y="22"/>
                  </a:lnTo>
                  <a:lnTo>
                    <a:pt x="2199" y="22"/>
                  </a:lnTo>
                  <a:cubicBezTo>
                    <a:pt x="2198" y="178"/>
                    <a:pt x="2090" y="335"/>
                    <a:pt x="1885" y="462"/>
                  </a:cubicBezTo>
                  <a:cubicBezTo>
                    <a:pt x="1669" y="584"/>
                    <a:pt x="1389" y="646"/>
                    <a:pt x="1109" y="646"/>
                  </a:cubicBezTo>
                  <a:cubicBezTo>
                    <a:pt x="830" y="646"/>
                    <a:pt x="550" y="584"/>
                    <a:pt x="334" y="462"/>
                  </a:cubicBezTo>
                  <a:cubicBezTo>
                    <a:pt x="128" y="334"/>
                    <a:pt x="20" y="167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283"/>
            <p:cNvSpPr/>
            <p:nvPr/>
          </p:nvSpPr>
          <p:spPr>
            <a:xfrm flipH="1" rot="4761902">
              <a:off x="6091499" y="218083"/>
              <a:ext cx="195573" cy="1180740"/>
            </a:xfrm>
            <a:custGeom>
              <a:rect b="b" l="l" r="r" t="t"/>
              <a:pathLst>
                <a:path extrusionOk="0" h="3743" w="620">
                  <a:moveTo>
                    <a:pt x="619" y="1"/>
                  </a:moveTo>
                  <a:lnTo>
                    <a:pt x="619" y="1"/>
                  </a:lnTo>
                  <a:cubicBezTo>
                    <a:pt x="472" y="47"/>
                    <a:pt x="312" y="75"/>
                    <a:pt x="145" y="75"/>
                  </a:cubicBezTo>
                  <a:cubicBezTo>
                    <a:pt x="100" y="75"/>
                    <a:pt x="56" y="73"/>
                    <a:pt x="11" y="69"/>
                  </a:cubicBezTo>
                  <a:lnTo>
                    <a:pt x="1" y="3740"/>
                  </a:lnTo>
                  <a:cubicBezTo>
                    <a:pt x="34" y="3741"/>
                    <a:pt x="66" y="3742"/>
                    <a:pt x="99" y="3742"/>
                  </a:cubicBezTo>
                  <a:cubicBezTo>
                    <a:pt x="274" y="3742"/>
                    <a:pt x="451" y="3719"/>
                    <a:pt x="600" y="3661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283"/>
            <p:cNvSpPr/>
            <p:nvPr/>
          </p:nvSpPr>
          <p:spPr>
            <a:xfrm flipH="1" rot="4761902">
              <a:off x="6577197" y="539261"/>
              <a:ext cx="758635" cy="401256"/>
            </a:xfrm>
            <a:custGeom>
              <a:rect b="b" l="l" r="r" t="t"/>
              <a:pathLst>
                <a:path extrusionOk="0" h="1272" w="2405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42"/>
                    <a:pt x="432" y="1088"/>
                  </a:cubicBezTo>
                  <a:cubicBezTo>
                    <a:pt x="648" y="1210"/>
                    <a:pt x="928" y="1272"/>
                    <a:pt x="1206" y="1272"/>
                  </a:cubicBezTo>
                  <a:cubicBezTo>
                    <a:pt x="1485" y="1272"/>
                    <a:pt x="1762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283"/>
            <p:cNvSpPr/>
            <p:nvPr/>
          </p:nvSpPr>
          <p:spPr>
            <a:xfrm flipH="1" rot="4761902">
              <a:off x="6905717" y="205108"/>
              <a:ext cx="687661" cy="950144"/>
            </a:xfrm>
            <a:custGeom>
              <a:rect b="b" l="l" r="r" t="t"/>
              <a:pathLst>
                <a:path extrusionOk="0" h="3012" w="2180">
                  <a:moveTo>
                    <a:pt x="766" y="1"/>
                  </a:moveTo>
                  <a:lnTo>
                    <a:pt x="1" y="2376"/>
                  </a:lnTo>
                  <a:cubicBezTo>
                    <a:pt x="1" y="2543"/>
                    <a:pt x="99" y="2700"/>
                    <a:pt x="315" y="2827"/>
                  </a:cubicBezTo>
                  <a:cubicBezTo>
                    <a:pt x="531" y="2950"/>
                    <a:pt x="811" y="3011"/>
                    <a:pt x="1090" y="3011"/>
                  </a:cubicBezTo>
                  <a:cubicBezTo>
                    <a:pt x="1370" y="3011"/>
                    <a:pt x="1650" y="2950"/>
                    <a:pt x="1866" y="2827"/>
                  </a:cubicBezTo>
                  <a:cubicBezTo>
                    <a:pt x="2072" y="2709"/>
                    <a:pt x="2180" y="2543"/>
                    <a:pt x="2180" y="2386"/>
                  </a:cubicBezTo>
                  <a:lnTo>
                    <a:pt x="1424" y="21"/>
                  </a:lnTo>
                  <a:cubicBezTo>
                    <a:pt x="1424" y="70"/>
                    <a:pt x="1385" y="119"/>
                    <a:pt x="1336" y="138"/>
                  </a:cubicBezTo>
                  <a:cubicBezTo>
                    <a:pt x="1267" y="178"/>
                    <a:pt x="1181" y="197"/>
                    <a:pt x="1096" y="197"/>
                  </a:cubicBezTo>
                  <a:cubicBezTo>
                    <a:pt x="1012" y="197"/>
                    <a:pt x="928" y="178"/>
                    <a:pt x="865" y="138"/>
                  </a:cubicBezTo>
                  <a:cubicBezTo>
                    <a:pt x="806" y="109"/>
                    <a:pt x="766" y="50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283"/>
            <p:cNvSpPr/>
            <p:nvPr/>
          </p:nvSpPr>
          <p:spPr>
            <a:xfrm flipH="1" rot="4761902">
              <a:off x="7109017" y="168199"/>
              <a:ext cx="192419" cy="895571"/>
            </a:xfrm>
            <a:custGeom>
              <a:rect b="b" l="l" r="r" t="t"/>
              <a:pathLst>
                <a:path extrusionOk="0" h="2839" w="610">
                  <a:moveTo>
                    <a:pt x="236" y="0"/>
                  </a:moveTo>
                  <a:cubicBezTo>
                    <a:pt x="177" y="20"/>
                    <a:pt x="119" y="30"/>
                    <a:pt x="60" y="30"/>
                  </a:cubicBezTo>
                  <a:lnTo>
                    <a:pt x="1" y="2837"/>
                  </a:lnTo>
                  <a:cubicBezTo>
                    <a:pt x="35" y="2838"/>
                    <a:pt x="69" y="2839"/>
                    <a:pt x="103" y="2839"/>
                  </a:cubicBezTo>
                  <a:cubicBezTo>
                    <a:pt x="281" y="2839"/>
                    <a:pt x="452" y="2816"/>
                    <a:pt x="609" y="275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283"/>
            <p:cNvSpPr/>
            <p:nvPr/>
          </p:nvSpPr>
          <p:spPr>
            <a:xfrm flipH="1" rot="4761889">
              <a:off x="7589260" y="534257"/>
              <a:ext cx="234582" cy="119561"/>
            </a:xfrm>
            <a:custGeom>
              <a:rect b="b" l="l" r="r" t="t"/>
              <a:pathLst>
                <a:path extrusionOk="0" h="379" w="737">
                  <a:moveTo>
                    <a:pt x="368" y="1"/>
                  </a:moveTo>
                  <a:cubicBezTo>
                    <a:pt x="285" y="1"/>
                    <a:pt x="202" y="18"/>
                    <a:pt x="138" y="52"/>
                  </a:cubicBezTo>
                  <a:cubicBezTo>
                    <a:pt x="0" y="131"/>
                    <a:pt x="20" y="248"/>
                    <a:pt x="138" y="327"/>
                  </a:cubicBezTo>
                  <a:cubicBezTo>
                    <a:pt x="206" y="361"/>
                    <a:pt x="292" y="378"/>
                    <a:pt x="376" y="378"/>
                  </a:cubicBezTo>
                  <a:cubicBezTo>
                    <a:pt x="459" y="378"/>
                    <a:pt x="540" y="361"/>
                    <a:pt x="599" y="327"/>
                  </a:cubicBezTo>
                  <a:cubicBezTo>
                    <a:pt x="736" y="248"/>
                    <a:pt x="727" y="131"/>
                    <a:pt x="599" y="52"/>
                  </a:cubicBezTo>
                  <a:cubicBezTo>
                    <a:pt x="535" y="18"/>
                    <a:pt x="452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283"/>
            <p:cNvSpPr/>
            <p:nvPr/>
          </p:nvSpPr>
          <p:spPr>
            <a:xfrm flipH="1" rot="4761902">
              <a:off x="3163973" y="-330145"/>
              <a:ext cx="1919773" cy="5827991"/>
            </a:xfrm>
            <a:custGeom>
              <a:rect b="b" l="l" r="r" t="t"/>
              <a:pathLst>
                <a:path extrusionOk="0" h="18475" w="6086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D86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283"/>
            <p:cNvSpPr/>
            <p:nvPr/>
          </p:nvSpPr>
          <p:spPr>
            <a:xfrm flipH="1" rot="4761902">
              <a:off x="3163973" y="-330145"/>
              <a:ext cx="1919773" cy="5827991"/>
            </a:xfrm>
            <a:custGeom>
              <a:rect b="b" l="l" r="r" t="t"/>
              <a:pathLst>
                <a:path extrusionOk="0" h="18475" w="6086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283"/>
            <p:cNvSpPr/>
            <p:nvPr/>
          </p:nvSpPr>
          <p:spPr>
            <a:xfrm flipH="1" rot="4761902">
              <a:off x="3713618" y="-776585"/>
              <a:ext cx="368435" cy="5479731"/>
            </a:xfrm>
            <a:custGeom>
              <a:rect b="b" l="l" r="r" t="t"/>
              <a:pathLst>
                <a:path extrusionOk="0" h="17371" w="1168">
                  <a:moveTo>
                    <a:pt x="1168" y="1"/>
                  </a:moveTo>
                  <a:lnTo>
                    <a:pt x="1168" y="1"/>
                  </a:lnTo>
                  <a:cubicBezTo>
                    <a:pt x="1040" y="138"/>
                    <a:pt x="873" y="266"/>
                    <a:pt x="697" y="374"/>
                  </a:cubicBezTo>
                  <a:cubicBezTo>
                    <a:pt x="491" y="491"/>
                    <a:pt x="265" y="590"/>
                    <a:pt x="29" y="668"/>
                  </a:cubicBezTo>
                  <a:lnTo>
                    <a:pt x="0" y="17371"/>
                  </a:lnTo>
                  <a:cubicBezTo>
                    <a:pt x="236" y="17292"/>
                    <a:pt x="471" y="17204"/>
                    <a:pt x="667" y="17076"/>
                  </a:cubicBezTo>
                  <a:cubicBezTo>
                    <a:pt x="854" y="16968"/>
                    <a:pt x="1011" y="16851"/>
                    <a:pt x="1148" y="16713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283"/>
            <p:cNvSpPr/>
            <p:nvPr/>
          </p:nvSpPr>
          <p:spPr>
            <a:xfrm flipH="1" rot="4761902">
              <a:off x="3575917" y="-247033"/>
              <a:ext cx="539088" cy="5344402"/>
            </a:xfrm>
            <a:custGeom>
              <a:rect b="b" l="l" r="r" t="t"/>
              <a:pathLst>
                <a:path extrusionOk="0" h="16942" w="1709">
                  <a:moveTo>
                    <a:pt x="1708" y="0"/>
                  </a:moveTo>
                  <a:lnTo>
                    <a:pt x="1708" y="0"/>
                  </a:lnTo>
                  <a:cubicBezTo>
                    <a:pt x="1237" y="158"/>
                    <a:pt x="726" y="229"/>
                    <a:pt x="218" y="229"/>
                  </a:cubicBezTo>
                  <a:cubicBezTo>
                    <a:pt x="155" y="229"/>
                    <a:pt x="93" y="228"/>
                    <a:pt x="30" y="226"/>
                  </a:cubicBezTo>
                  <a:lnTo>
                    <a:pt x="1" y="16939"/>
                  </a:lnTo>
                  <a:cubicBezTo>
                    <a:pt x="64" y="16941"/>
                    <a:pt x="128" y="16942"/>
                    <a:pt x="192" y="16942"/>
                  </a:cubicBezTo>
                  <a:cubicBezTo>
                    <a:pt x="708" y="16942"/>
                    <a:pt x="1225" y="16870"/>
                    <a:pt x="1679" y="16713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F3121">
                <a:alpha val="41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283"/>
            <p:cNvSpPr/>
            <p:nvPr/>
          </p:nvSpPr>
          <p:spPr>
            <a:xfrm flipH="1" rot="4761902">
              <a:off x="3706520" y="234448"/>
              <a:ext cx="489564" cy="5368377"/>
            </a:xfrm>
            <a:custGeom>
              <a:rect b="b" l="l" r="r" t="t"/>
              <a:pathLst>
                <a:path extrusionOk="0" h="17018" w="1552">
                  <a:moveTo>
                    <a:pt x="30" y="1"/>
                  </a:moveTo>
                  <a:lnTo>
                    <a:pt x="1" y="16704"/>
                  </a:lnTo>
                  <a:cubicBezTo>
                    <a:pt x="472" y="16890"/>
                    <a:pt x="1002" y="16988"/>
                    <a:pt x="1522" y="17018"/>
                  </a:cubicBezTo>
                  <a:lnTo>
                    <a:pt x="1551" y="305"/>
                  </a:lnTo>
                  <a:cubicBezTo>
                    <a:pt x="1021" y="295"/>
                    <a:pt x="491" y="187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2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283"/>
            <p:cNvSpPr/>
            <p:nvPr/>
          </p:nvSpPr>
          <p:spPr>
            <a:xfrm flipH="1" rot="4761902">
              <a:off x="5931218" y="1488405"/>
              <a:ext cx="2095789" cy="1108501"/>
            </a:xfrm>
            <a:custGeom>
              <a:rect b="b" l="l" r="r" t="t"/>
              <a:pathLst>
                <a:path extrusionOk="0" h="3514" w="6644">
                  <a:moveTo>
                    <a:pt x="3321" y="1"/>
                  </a:moveTo>
                  <a:cubicBezTo>
                    <a:pt x="2547" y="1"/>
                    <a:pt x="1771" y="172"/>
                    <a:pt x="1178" y="516"/>
                  </a:cubicBezTo>
                  <a:cubicBezTo>
                    <a:pt x="0" y="1203"/>
                    <a:pt x="0" y="2312"/>
                    <a:pt x="1187" y="2999"/>
                  </a:cubicBezTo>
                  <a:cubicBezTo>
                    <a:pt x="1781" y="3342"/>
                    <a:pt x="2556" y="3514"/>
                    <a:pt x="3330" y="3514"/>
                  </a:cubicBezTo>
                  <a:cubicBezTo>
                    <a:pt x="4105" y="3514"/>
                    <a:pt x="4877" y="3342"/>
                    <a:pt x="5466" y="2999"/>
                  </a:cubicBezTo>
                  <a:cubicBezTo>
                    <a:pt x="6644" y="2312"/>
                    <a:pt x="6644" y="1203"/>
                    <a:pt x="5456" y="516"/>
                  </a:cubicBezTo>
                  <a:cubicBezTo>
                    <a:pt x="4868" y="172"/>
                    <a:pt x="4095" y="1"/>
                    <a:pt x="3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283"/>
            <p:cNvSpPr/>
            <p:nvPr/>
          </p:nvSpPr>
          <p:spPr>
            <a:xfrm flipH="1" rot="4761902">
              <a:off x="3163459" y="-326882"/>
              <a:ext cx="1919773" cy="5827991"/>
            </a:xfrm>
            <a:custGeom>
              <a:rect b="b" l="l" r="r" t="t"/>
              <a:pathLst>
                <a:path extrusionOk="0" h="18475" w="6086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283"/>
            <p:cNvSpPr/>
            <p:nvPr/>
          </p:nvSpPr>
          <p:spPr>
            <a:xfrm flipH="1" rot="4761902">
              <a:off x="6776675" y="628965"/>
              <a:ext cx="1907155" cy="2541919"/>
            </a:xfrm>
            <a:custGeom>
              <a:rect b="b" l="l" r="r" t="t"/>
              <a:pathLst>
                <a:path extrusionOk="0" h="8058" w="6046">
                  <a:moveTo>
                    <a:pt x="6045" y="6419"/>
                  </a:moveTo>
                  <a:cubicBezTo>
                    <a:pt x="5987" y="3190"/>
                    <a:pt x="4505" y="1"/>
                    <a:pt x="3003" y="11"/>
                  </a:cubicBezTo>
                  <a:cubicBezTo>
                    <a:pt x="1512" y="30"/>
                    <a:pt x="49" y="3269"/>
                    <a:pt x="0" y="6458"/>
                  </a:cubicBezTo>
                  <a:cubicBezTo>
                    <a:pt x="275" y="7351"/>
                    <a:pt x="1502" y="8058"/>
                    <a:pt x="3003" y="8058"/>
                  </a:cubicBezTo>
                  <a:cubicBezTo>
                    <a:pt x="4524" y="8048"/>
                    <a:pt x="5780" y="7302"/>
                    <a:pt x="6045" y="6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283"/>
            <p:cNvSpPr/>
            <p:nvPr/>
          </p:nvSpPr>
          <p:spPr>
            <a:xfrm flipH="1" rot="4761902">
              <a:off x="753836" y="3611569"/>
              <a:ext cx="690500" cy="1358340"/>
            </a:xfrm>
            <a:custGeom>
              <a:rect b="b" l="l" r="r" t="t"/>
              <a:pathLst>
                <a:path extrusionOk="0" h="4306" w="2189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70"/>
                  </a:lnTo>
                  <a:cubicBezTo>
                    <a:pt x="0" y="3837"/>
                    <a:pt x="98" y="399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4"/>
                    <a:pt x="2179" y="3837"/>
                    <a:pt x="2179" y="3680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8"/>
                    <a:pt x="2080" y="334"/>
                    <a:pt x="1875" y="452"/>
                  </a:cubicBezTo>
                  <a:cubicBezTo>
                    <a:pt x="1659" y="574"/>
                    <a:pt x="1379" y="636"/>
                    <a:pt x="1099" y="636"/>
                  </a:cubicBezTo>
                  <a:cubicBezTo>
                    <a:pt x="820" y="636"/>
                    <a:pt x="540" y="574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283"/>
            <p:cNvSpPr/>
            <p:nvPr/>
          </p:nvSpPr>
          <p:spPr>
            <a:xfrm flipH="1" rot="4761902">
              <a:off x="1385121" y="3963485"/>
              <a:ext cx="758635" cy="398101"/>
            </a:xfrm>
            <a:custGeom>
              <a:rect b="b" l="l" r="r" t="t"/>
              <a:pathLst>
                <a:path extrusionOk="0" h="1262" w="2405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2"/>
                    <a:pt x="422" y="1078"/>
                  </a:cubicBezTo>
                  <a:cubicBezTo>
                    <a:pt x="638" y="1200"/>
                    <a:pt x="918" y="1262"/>
                    <a:pt x="1197" y="1262"/>
                  </a:cubicBezTo>
                  <a:cubicBezTo>
                    <a:pt x="1477" y="1262"/>
                    <a:pt x="1757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283"/>
            <p:cNvSpPr/>
            <p:nvPr/>
          </p:nvSpPr>
          <p:spPr>
            <a:xfrm flipH="1" rot="4761902">
              <a:off x="500671" y="3925674"/>
              <a:ext cx="997109" cy="777276"/>
            </a:xfrm>
            <a:custGeom>
              <a:rect b="b" l="l" r="r" t="t"/>
              <a:pathLst>
                <a:path extrusionOk="0" h="2464" w="3161">
                  <a:moveTo>
                    <a:pt x="492" y="0"/>
                  </a:moveTo>
                  <a:lnTo>
                    <a:pt x="1" y="1551"/>
                  </a:lnTo>
                  <a:cubicBezTo>
                    <a:pt x="1" y="1787"/>
                    <a:pt x="168" y="2012"/>
                    <a:pt x="472" y="2199"/>
                  </a:cubicBezTo>
                  <a:cubicBezTo>
                    <a:pt x="786" y="2375"/>
                    <a:pt x="1191" y="2464"/>
                    <a:pt x="1593" y="2464"/>
                  </a:cubicBezTo>
                  <a:cubicBezTo>
                    <a:pt x="1995" y="2464"/>
                    <a:pt x="2395" y="2375"/>
                    <a:pt x="2700" y="2199"/>
                  </a:cubicBezTo>
                  <a:cubicBezTo>
                    <a:pt x="3014" y="2032"/>
                    <a:pt x="3161" y="1796"/>
                    <a:pt x="3161" y="1561"/>
                  </a:cubicBezTo>
                  <a:lnTo>
                    <a:pt x="2690" y="20"/>
                  </a:lnTo>
                  <a:cubicBezTo>
                    <a:pt x="2690" y="177"/>
                    <a:pt x="2582" y="334"/>
                    <a:pt x="2356" y="462"/>
                  </a:cubicBezTo>
                  <a:cubicBezTo>
                    <a:pt x="2145" y="584"/>
                    <a:pt x="1868" y="646"/>
                    <a:pt x="1589" y="646"/>
                  </a:cubicBezTo>
                  <a:cubicBezTo>
                    <a:pt x="1311" y="646"/>
                    <a:pt x="1031" y="584"/>
                    <a:pt x="815" y="462"/>
                  </a:cubicBezTo>
                  <a:cubicBezTo>
                    <a:pt x="609" y="334"/>
                    <a:pt x="492" y="167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283"/>
            <p:cNvSpPr/>
            <p:nvPr/>
          </p:nvSpPr>
          <p:spPr>
            <a:xfrm flipH="1" rot="4761902">
              <a:off x="781472" y="3703446"/>
              <a:ext cx="257084" cy="641000"/>
            </a:xfrm>
            <a:custGeom>
              <a:rect b="b" l="l" r="r" t="t"/>
              <a:pathLst>
                <a:path extrusionOk="0" h="2032" w="815">
                  <a:moveTo>
                    <a:pt x="413" y="0"/>
                  </a:moveTo>
                  <a:cubicBezTo>
                    <a:pt x="383" y="49"/>
                    <a:pt x="314" y="98"/>
                    <a:pt x="246" y="138"/>
                  </a:cubicBezTo>
                  <a:cubicBezTo>
                    <a:pt x="167" y="187"/>
                    <a:pt x="89" y="216"/>
                    <a:pt x="0" y="246"/>
                  </a:cubicBezTo>
                  <a:lnTo>
                    <a:pt x="216" y="2032"/>
                  </a:lnTo>
                  <a:cubicBezTo>
                    <a:pt x="344" y="2002"/>
                    <a:pt x="452" y="1953"/>
                    <a:pt x="560" y="1885"/>
                  </a:cubicBezTo>
                  <a:cubicBezTo>
                    <a:pt x="668" y="1826"/>
                    <a:pt x="756" y="1767"/>
                    <a:pt x="815" y="1688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283"/>
            <p:cNvSpPr/>
            <p:nvPr/>
          </p:nvSpPr>
          <p:spPr>
            <a:xfrm flipH="1" rot="4761902">
              <a:off x="997295" y="4034769"/>
              <a:ext cx="758635" cy="401256"/>
            </a:xfrm>
            <a:custGeom>
              <a:rect b="b" l="l" r="r" t="t"/>
              <a:pathLst>
                <a:path extrusionOk="0" h="1272" w="2405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8"/>
                  </a:cubicBezTo>
                  <a:cubicBezTo>
                    <a:pt x="638" y="1210"/>
                    <a:pt x="918" y="1272"/>
                    <a:pt x="1197" y="1272"/>
                  </a:cubicBezTo>
                  <a:cubicBezTo>
                    <a:pt x="1477" y="1272"/>
                    <a:pt x="1757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283"/>
            <p:cNvSpPr/>
            <p:nvPr/>
          </p:nvSpPr>
          <p:spPr>
            <a:xfrm flipH="1" rot="4761902">
              <a:off x="1538790" y="3464099"/>
              <a:ext cx="690500" cy="1358340"/>
            </a:xfrm>
            <a:custGeom>
              <a:rect b="b" l="l" r="r" t="t"/>
              <a:pathLst>
                <a:path extrusionOk="0" h="4306" w="2189">
                  <a:moveTo>
                    <a:pt x="2189" y="20"/>
                  </a:moveTo>
                  <a:lnTo>
                    <a:pt x="2189" y="22"/>
                  </a:lnTo>
                  <a:lnTo>
                    <a:pt x="2189" y="22"/>
                  </a:lnTo>
                  <a:cubicBezTo>
                    <a:pt x="2189" y="21"/>
                    <a:pt x="2189" y="20"/>
                    <a:pt x="2189" y="20"/>
                  </a:cubicBezTo>
                  <a:close/>
                  <a:moveTo>
                    <a:pt x="10" y="0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4004"/>
                    <a:pt x="2179" y="3837"/>
                    <a:pt x="2179" y="3680"/>
                  </a:cubicBezTo>
                  <a:lnTo>
                    <a:pt x="2189" y="22"/>
                  </a:lnTo>
                  <a:lnTo>
                    <a:pt x="2189" y="22"/>
                  </a:lnTo>
                  <a:cubicBezTo>
                    <a:pt x="2188" y="178"/>
                    <a:pt x="2080" y="334"/>
                    <a:pt x="1875" y="461"/>
                  </a:cubicBezTo>
                  <a:cubicBezTo>
                    <a:pt x="1659" y="584"/>
                    <a:pt x="1379" y="645"/>
                    <a:pt x="1099" y="645"/>
                  </a:cubicBezTo>
                  <a:cubicBezTo>
                    <a:pt x="820" y="645"/>
                    <a:pt x="540" y="584"/>
                    <a:pt x="324" y="461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283"/>
            <p:cNvSpPr/>
            <p:nvPr/>
          </p:nvSpPr>
          <p:spPr>
            <a:xfrm flipH="1" rot="4761902">
              <a:off x="1733187" y="3306525"/>
              <a:ext cx="136586" cy="1235313"/>
            </a:xfrm>
            <a:custGeom>
              <a:rect b="b" l="l" r="r" t="t"/>
              <a:pathLst>
                <a:path extrusionOk="0" h="3916" w="433">
                  <a:moveTo>
                    <a:pt x="433" y="0"/>
                  </a:moveTo>
                  <a:cubicBezTo>
                    <a:pt x="403" y="49"/>
                    <a:pt x="334" y="88"/>
                    <a:pt x="266" y="137"/>
                  </a:cubicBezTo>
                  <a:cubicBezTo>
                    <a:pt x="187" y="187"/>
                    <a:pt x="99" y="216"/>
                    <a:pt x="20" y="245"/>
                  </a:cubicBezTo>
                  <a:lnTo>
                    <a:pt x="1" y="3916"/>
                  </a:lnTo>
                  <a:cubicBezTo>
                    <a:pt x="89" y="3876"/>
                    <a:pt x="177" y="3837"/>
                    <a:pt x="246" y="3798"/>
                  </a:cubicBezTo>
                  <a:cubicBezTo>
                    <a:pt x="315" y="3759"/>
                    <a:pt x="374" y="3719"/>
                    <a:pt x="423" y="3670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283"/>
            <p:cNvSpPr/>
            <p:nvPr/>
          </p:nvSpPr>
          <p:spPr>
            <a:xfrm flipH="1" rot="4761902">
              <a:off x="2168525" y="3814729"/>
              <a:ext cx="758635" cy="401256"/>
            </a:xfrm>
            <a:custGeom>
              <a:rect b="b" l="l" r="r" t="t"/>
              <a:pathLst>
                <a:path extrusionOk="0" h="1272" w="2405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7"/>
                  </a:cubicBezTo>
                  <a:cubicBezTo>
                    <a:pt x="638" y="1210"/>
                    <a:pt x="918" y="1271"/>
                    <a:pt x="1197" y="1271"/>
                  </a:cubicBezTo>
                  <a:cubicBezTo>
                    <a:pt x="1477" y="1271"/>
                    <a:pt x="1757" y="1210"/>
                    <a:pt x="1973" y="1087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283"/>
            <p:cNvSpPr/>
            <p:nvPr/>
          </p:nvSpPr>
          <p:spPr>
            <a:xfrm flipH="1" rot="4761902">
              <a:off x="2700876" y="3245619"/>
              <a:ext cx="690500" cy="1358655"/>
            </a:xfrm>
            <a:custGeom>
              <a:rect b="b" l="l" r="r" t="t"/>
              <a:pathLst>
                <a:path extrusionOk="0" h="4307" w="2189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5"/>
                    <a:pt x="2179" y="3838"/>
                    <a:pt x="2179" y="3681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283"/>
            <p:cNvSpPr/>
            <p:nvPr/>
          </p:nvSpPr>
          <p:spPr>
            <a:xfrm flipH="1" rot="4761902">
              <a:off x="2898372" y="3087463"/>
              <a:ext cx="136586" cy="1235629"/>
            </a:xfrm>
            <a:custGeom>
              <a:rect b="b" l="l" r="r" t="t"/>
              <a:pathLst>
                <a:path extrusionOk="0" h="3917" w="433">
                  <a:moveTo>
                    <a:pt x="433" y="0"/>
                  </a:moveTo>
                  <a:cubicBezTo>
                    <a:pt x="403" y="50"/>
                    <a:pt x="334" y="99"/>
                    <a:pt x="266" y="138"/>
                  </a:cubicBezTo>
                  <a:cubicBezTo>
                    <a:pt x="187" y="187"/>
                    <a:pt x="99" y="22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80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283"/>
            <p:cNvSpPr/>
            <p:nvPr/>
          </p:nvSpPr>
          <p:spPr>
            <a:xfrm flipH="1" rot="4761902">
              <a:off x="3332316" y="3597664"/>
              <a:ext cx="758635" cy="398101"/>
            </a:xfrm>
            <a:custGeom>
              <a:rect b="b" l="l" r="r" t="t"/>
              <a:pathLst>
                <a:path extrusionOk="0" h="1262" w="2405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3"/>
                    <a:pt x="422" y="1078"/>
                  </a:cubicBezTo>
                  <a:cubicBezTo>
                    <a:pt x="638" y="1201"/>
                    <a:pt x="918" y="1262"/>
                    <a:pt x="1197" y="1262"/>
                  </a:cubicBezTo>
                  <a:cubicBezTo>
                    <a:pt x="1477" y="1262"/>
                    <a:pt x="1757" y="1201"/>
                    <a:pt x="1973" y="1078"/>
                  </a:cubicBezTo>
                  <a:cubicBezTo>
                    <a:pt x="2405" y="833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283"/>
            <p:cNvSpPr/>
            <p:nvPr/>
          </p:nvSpPr>
          <p:spPr>
            <a:xfrm flipH="1" rot="4761902">
              <a:off x="3866216" y="3026685"/>
              <a:ext cx="690500" cy="1358655"/>
            </a:xfrm>
            <a:custGeom>
              <a:rect b="b" l="l" r="r" t="t"/>
              <a:pathLst>
                <a:path extrusionOk="0" h="4307" w="2189">
                  <a:moveTo>
                    <a:pt x="2189" y="20"/>
                  </a:moveTo>
                  <a:lnTo>
                    <a:pt x="2189" y="23"/>
                  </a:lnTo>
                  <a:lnTo>
                    <a:pt x="2189" y="23"/>
                  </a:lnTo>
                  <a:cubicBezTo>
                    <a:pt x="2189" y="22"/>
                    <a:pt x="2189" y="21"/>
                    <a:pt x="2189" y="20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4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48"/>
                    <a:pt x="2179" y="3681"/>
                  </a:cubicBezTo>
                  <a:lnTo>
                    <a:pt x="2189" y="23"/>
                  </a:lnTo>
                  <a:lnTo>
                    <a:pt x="2189" y="23"/>
                  </a:lnTo>
                  <a:cubicBezTo>
                    <a:pt x="2188" y="189"/>
                    <a:pt x="2080" y="345"/>
                    <a:pt x="1875" y="462"/>
                  </a:cubicBezTo>
                  <a:cubicBezTo>
                    <a:pt x="1659" y="585"/>
                    <a:pt x="1379" y="646"/>
                    <a:pt x="1099" y="646"/>
                  </a:cubicBezTo>
                  <a:cubicBezTo>
                    <a:pt x="820" y="646"/>
                    <a:pt x="540" y="585"/>
                    <a:pt x="324" y="462"/>
                  </a:cubicBezTo>
                  <a:cubicBezTo>
                    <a:pt x="118" y="334"/>
                    <a:pt x="10" y="16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283"/>
            <p:cNvSpPr/>
            <p:nvPr/>
          </p:nvSpPr>
          <p:spPr>
            <a:xfrm flipH="1" rot="4761902">
              <a:off x="4057513" y="2869694"/>
              <a:ext cx="136586" cy="1235629"/>
            </a:xfrm>
            <a:custGeom>
              <a:rect b="b" l="l" r="r" t="t"/>
              <a:pathLst>
                <a:path extrusionOk="0" h="3917" w="433">
                  <a:moveTo>
                    <a:pt x="433" y="0"/>
                  </a:moveTo>
                  <a:cubicBezTo>
                    <a:pt x="403" y="50"/>
                    <a:pt x="334" y="89"/>
                    <a:pt x="266" y="138"/>
                  </a:cubicBezTo>
                  <a:cubicBezTo>
                    <a:pt x="187" y="187"/>
                    <a:pt x="99" y="21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79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283"/>
            <p:cNvSpPr/>
            <p:nvPr/>
          </p:nvSpPr>
          <p:spPr>
            <a:xfrm flipH="1" rot="4761902">
              <a:off x="4493626" y="3377279"/>
              <a:ext cx="758635" cy="402518"/>
            </a:xfrm>
            <a:custGeom>
              <a:rect b="b" l="l" r="r" t="t"/>
              <a:pathLst>
                <a:path extrusionOk="0" h="1276" w="2405">
                  <a:moveTo>
                    <a:pt x="1194" y="0"/>
                  </a:moveTo>
                  <a:cubicBezTo>
                    <a:pt x="913" y="0"/>
                    <a:pt x="633" y="66"/>
                    <a:pt x="422" y="199"/>
                  </a:cubicBezTo>
                  <a:cubicBezTo>
                    <a:pt x="0" y="444"/>
                    <a:pt x="0" y="847"/>
                    <a:pt x="422" y="1092"/>
                  </a:cubicBezTo>
                  <a:cubicBezTo>
                    <a:pt x="638" y="1215"/>
                    <a:pt x="918" y="1276"/>
                    <a:pt x="1197" y="1276"/>
                  </a:cubicBezTo>
                  <a:cubicBezTo>
                    <a:pt x="1477" y="1276"/>
                    <a:pt x="1757" y="1215"/>
                    <a:pt x="1973" y="1092"/>
                  </a:cubicBezTo>
                  <a:cubicBezTo>
                    <a:pt x="2405" y="847"/>
                    <a:pt x="2405" y="444"/>
                    <a:pt x="1973" y="199"/>
                  </a:cubicBezTo>
                  <a:cubicBezTo>
                    <a:pt x="1757" y="66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283"/>
            <p:cNvSpPr/>
            <p:nvPr/>
          </p:nvSpPr>
          <p:spPr>
            <a:xfrm flipH="1" rot="4761902">
              <a:off x="5025357" y="2808916"/>
              <a:ext cx="690500" cy="1358655"/>
            </a:xfrm>
            <a:custGeom>
              <a:rect b="b" l="l" r="r" t="t"/>
              <a:pathLst>
                <a:path extrusionOk="0" h="4307" w="2189">
                  <a:moveTo>
                    <a:pt x="2189" y="11"/>
                  </a:moveTo>
                  <a:lnTo>
                    <a:pt x="2189" y="13"/>
                  </a:lnTo>
                  <a:lnTo>
                    <a:pt x="2189" y="13"/>
                  </a:lnTo>
                  <a:cubicBezTo>
                    <a:pt x="2189" y="12"/>
                    <a:pt x="2189" y="11"/>
                    <a:pt x="2189" y="11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38"/>
                    <a:pt x="2179" y="3681"/>
                  </a:cubicBezTo>
                  <a:lnTo>
                    <a:pt x="2189" y="13"/>
                  </a:lnTo>
                  <a:lnTo>
                    <a:pt x="2189" y="13"/>
                  </a:lnTo>
                  <a:cubicBezTo>
                    <a:pt x="2188" y="17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283"/>
            <p:cNvSpPr/>
            <p:nvPr/>
          </p:nvSpPr>
          <p:spPr>
            <a:xfrm flipH="1" rot="4761902">
              <a:off x="5221303" y="2652629"/>
              <a:ext cx="136586" cy="1232474"/>
            </a:xfrm>
            <a:custGeom>
              <a:rect b="b" l="l" r="r" t="t"/>
              <a:pathLst>
                <a:path extrusionOk="0" h="3907" w="433">
                  <a:moveTo>
                    <a:pt x="433" y="1"/>
                  </a:moveTo>
                  <a:cubicBezTo>
                    <a:pt x="403" y="50"/>
                    <a:pt x="334" y="99"/>
                    <a:pt x="266" y="128"/>
                  </a:cubicBezTo>
                  <a:cubicBezTo>
                    <a:pt x="187" y="177"/>
                    <a:pt x="99" y="217"/>
                    <a:pt x="20" y="246"/>
                  </a:cubicBezTo>
                  <a:lnTo>
                    <a:pt x="1" y="3906"/>
                  </a:lnTo>
                  <a:cubicBezTo>
                    <a:pt x="89" y="3877"/>
                    <a:pt x="177" y="3838"/>
                    <a:pt x="246" y="3799"/>
                  </a:cubicBezTo>
                  <a:cubicBezTo>
                    <a:pt x="315" y="3759"/>
                    <a:pt x="374" y="3710"/>
                    <a:pt x="423" y="366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283"/>
            <p:cNvSpPr/>
            <p:nvPr/>
          </p:nvSpPr>
          <p:spPr>
            <a:xfrm flipH="1" rot="4761902">
              <a:off x="5656487" y="3161019"/>
              <a:ext cx="758635" cy="398101"/>
            </a:xfrm>
            <a:custGeom>
              <a:rect b="b" l="l" r="r" t="t"/>
              <a:pathLst>
                <a:path extrusionOk="0" h="1262" w="2405">
                  <a:moveTo>
                    <a:pt x="1194" y="0"/>
                  </a:moveTo>
                  <a:cubicBezTo>
                    <a:pt x="913" y="0"/>
                    <a:pt x="633" y="62"/>
                    <a:pt x="422" y="184"/>
                  </a:cubicBezTo>
                  <a:cubicBezTo>
                    <a:pt x="0" y="430"/>
                    <a:pt x="0" y="832"/>
                    <a:pt x="422" y="1077"/>
                  </a:cubicBezTo>
                  <a:cubicBezTo>
                    <a:pt x="638" y="1200"/>
                    <a:pt x="918" y="1261"/>
                    <a:pt x="1197" y="1261"/>
                  </a:cubicBezTo>
                  <a:cubicBezTo>
                    <a:pt x="1477" y="1261"/>
                    <a:pt x="1757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57" y="62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283"/>
            <p:cNvSpPr/>
            <p:nvPr/>
          </p:nvSpPr>
          <p:spPr>
            <a:xfrm flipH="1" rot="4761902">
              <a:off x="5984905" y="2831754"/>
              <a:ext cx="687346" cy="949829"/>
            </a:xfrm>
            <a:custGeom>
              <a:rect b="b" l="l" r="r" t="t"/>
              <a:pathLst>
                <a:path extrusionOk="0" h="3011" w="2179">
                  <a:moveTo>
                    <a:pt x="775" y="0"/>
                  </a:moveTo>
                  <a:lnTo>
                    <a:pt x="0" y="2365"/>
                  </a:lnTo>
                  <a:cubicBezTo>
                    <a:pt x="0" y="2542"/>
                    <a:pt x="98" y="2699"/>
                    <a:pt x="314" y="2827"/>
                  </a:cubicBezTo>
                  <a:cubicBezTo>
                    <a:pt x="530" y="2949"/>
                    <a:pt x="810" y="3011"/>
                    <a:pt x="1089" y="3011"/>
                  </a:cubicBezTo>
                  <a:cubicBezTo>
                    <a:pt x="1369" y="3011"/>
                    <a:pt x="1649" y="2949"/>
                    <a:pt x="1865" y="2827"/>
                  </a:cubicBezTo>
                  <a:cubicBezTo>
                    <a:pt x="2071" y="2699"/>
                    <a:pt x="2179" y="2542"/>
                    <a:pt x="2179" y="2385"/>
                  </a:cubicBezTo>
                  <a:lnTo>
                    <a:pt x="1423" y="10"/>
                  </a:lnTo>
                  <a:cubicBezTo>
                    <a:pt x="1423" y="69"/>
                    <a:pt x="1384" y="118"/>
                    <a:pt x="1335" y="138"/>
                  </a:cubicBezTo>
                  <a:cubicBezTo>
                    <a:pt x="1266" y="177"/>
                    <a:pt x="1180" y="197"/>
                    <a:pt x="1097" y="197"/>
                  </a:cubicBezTo>
                  <a:cubicBezTo>
                    <a:pt x="1013" y="197"/>
                    <a:pt x="932" y="177"/>
                    <a:pt x="874" y="138"/>
                  </a:cubicBezTo>
                  <a:cubicBezTo>
                    <a:pt x="805" y="98"/>
                    <a:pt x="775" y="49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283"/>
            <p:cNvSpPr/>
            <p:nvPr/>
          </p:nvSpPr>
          <p:spPr>
            <a:xfrm flipH="1" rot="4761902">
              <a:off x="6164704" y="2691766"/>
              <a:ext cx="247937" cy="892101"/>
            </a:xfrm>
            <a:custGeom>
              <a:rect b="b" l="l" r="r" t="t"/>
              <a:pathLst>
                <a:path extrusionOk="0" h="2828" w="786">
                  <a:moveTo>
                    <a:pt x="138" y="1"/>
                  </a:moveTo>
                  <a:cubicBezTo>
                    <a:pt x="108" y="11"/>
                    <a:pt x="99" y="21"/>
                    <a:pt x="79" y="30"/>
                  </a:cubicBezTo>
                  <a:lnTo>
                    <a:pt x="0" y="70"/>
                  </a:lnTo>
                  <a:lnTo>
                    <a:pt x="373" y="2827"/>
                  </a:lnTo>
                  <a:cubicBezTo>
                    <a:pt x="452" y="2798"/>
                    <a:pt x="540" y="2759"/>
                    <a:pt x="619" y="2719"/>
                  </a:cubicBezTo>
                  <a:cubicBezTo>
                    <a:pt x="678" y="2680"/>
                    <a:pt x="737" y="2631"/>
                    <a:pt x="786" y="2582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283"/>
            <p:cNvSpPr/>
            <p:nvPr/>
          </p:nvSpPr>
          <p:spPr>
            <a:xfrm flipH="1" rot="4761915">
              <a:off x="6672223" y="3157942"/>
              <a:ext cx="229704" cy="121141"/>
            </a:xfrm>
            <a:custGeom>
              <a:rect b="b" l="l" r="r" t="t"/>
              <a:pathLst>
                <a:path extrusionOk="0" h="384" w="727">
                  <a:moveTo>
                    <a:pt x="367" y="1"/>
                  </a:moveTo>
                  <a:cubicBezTo>
                    <a:pt x="283" y="1"/>
                    <a:pt x="197" y="20"/>
                    <a:pt x="128" y="59"/>
                  </a:cubicBezTo>
                  <a:cubicBezTo>
                    <a:pt x="0" y="128"/>
                    <a:pt x="10" y="256"/>
                    <a:pt x="128" y="324"/>
                  </a:cubicBezTo>
                  <a:cubicBezTo>
                    <a:pt x="197" y="364"/>
                    <a:pt x="283" y="383"/>
                    <a:pt x="367" y="383"/>
                  </a:cubicBezTo>
                  <a:cubicBezTo>
                    <a:pt x="452" y="383"/>
                    <a:pt x="535" y="364"/>
                    <a:pt x="599" y="324"/>
                  </a:cubicBezTo>
                  <a:cubicBezTo>
                    <a:pt x="727" y="256"/>
                    <a:pt x="717" y="128"/>
                    <a:pt x="599" y="59"/>
                  </a:cubicBezTo>
                  <a:cubicBezTo>
                    <a:pt x="535" y="20"/>
                    <a:pt x="452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283"/>
            <p:cNvSpPr/>
            <p:nvPr/>
          </p:nvSpPr>
          <p:spPr>
            <a:xfrm flipH="1" rot="4761902">
              <a:off x="3232124" y="427909"/>
              <a:ext cx="93055" cy="2582297"/>
            </a:xfrm>
            <a:custGeom>
              <a:rect b="b" l="l" r="r" t="t"/>
              <a:pathLst>
                <a:path extrusionOk="0" h="8186" w="295">
                  <a:moveTo>
                    <a:pt x="0" y="1"/>
                  </a:moveTo>
                  <a:lnTo>
                    <a:pt x="30" y="8028"/>
                  </a:lnTo>
                  <a:lnTo>
                    <a:pt x="295" y="8185"/>
                  </a:lnTo>
                  <a:lnTo>
                    <a:pt x="275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283"/>
            <p:cNvSpPr/>
            <p:nvPr/>
          </p:nvSpPr>
          <p:spPr>
            <a:xfrm flipH="1" rot="4761902">
              <a:off x="2658315" y="-27052"/>
              <a:ext cx="990800" cy="2545074"/>
            </a:xfrm>
            <a:custGeom>
              <a:rect b="b" l="l" r="r" t="t"/>
              <a:pathLst>
                <a:path extrusionOk="0" h="8068" w="3141">
                  <a:moveTo>
                    <a:pt x="89" y="0"/>
                  </a:moveTo>
                  <a:lnTo>
                    <a:pt x="0" y="30"/>
                  </a:lnTo>
                  <a:lnTo>
                    <a:pt x="20" y="8067"/>
                  </a:lnTo>
                  <a:lnTo>
                    <a:pt x="3141" y="6261"/>
                  </a:lnTo>
                  <a:lnTo>
                    <a:pt x="3141" y="5319"/>
                  </a:lnTo>
                  <a:lnTo>
                    <a:pt x="1668" y="380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283"/>
            <p:cNvSpPr/>
            <p:nvPr/>
          </p:nvSpPr>
          <p:spPr>
            <a:xfrm flipH="1" rot="4761907">
              <a:off x="1811509" y="991568"/>
              <a:ext cx="986633" cy="818894"/>
            </a:xfrm>
            <a:custGeom>
              <a:rect b="b" l="l" r="r" t="t"/>
              <a:pathLst>
                <a:path extrusionOk="0" h="2592" w="3122">
                  <a:moveTo>
                    <a:pt x="3122" y="0"/>
                  </a:moveTo>
                  <a:lnTo>
                    <a:pt x="1" y="1806"/>
                  </a:lnTo>
                  <a:lnTo>
                    <a:pt x="1" y="2591"/>
                  </a:lnTo>
                  <a:lnTo>
                    <a:pt x="3122" y="785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283"/>
            <p:cNvSpPr/>
            <p:nvPr/>
          </p:nvSpPr>
          <p:spPr>
            <a:xfrm flipH="1" rot="4761902">
              <a:off x="490978" y="1938014"/>
              <a:ext cx="1591399" cy="1318277"/>
            </a:xfrm>
            <a:custGeom>
              <a:rect b="b" l="l" r="r" t="t"/>
              <a:pathLst>
                <a:path extrusionOk="0" h="4179" w="5045">
                  <a:moveTo>
                    <a:pt x="785" y="1"/>
                  </a:moveTo>
                  <a:lnTo>
                    <a:pt x="0" y="2709"/>
                  </a:lnTo>
                  <a:cubicBezTo>
                    <a:pt x="0" y="3092"/>
                    <a:pt x="255" y="3475"/>
                    <a:pt x="746" y="3759"/>
                  </a:cubicBezTo>
                  <a:cubicBezTo>
                    <a:pt x="1237" y="4039"/>
                    <a:pt x="1882" y="4179"/>
                    <a:pt x="2527" y="4179"/>
                  </a:cubicBezTo>
                  <a:cubicBezTo>
                    <a:pt x="3173" y="4179"/>
                    <a:pt x="3818" y="4039"/>
                    <a:pt x="4309" y="3759"/>
                  </a:cubicBezTo>
                  <a:cubicBezTo>
                    <a:pt x="4799" y="3475"/>
                    <a:pt x="5045" y="3102"/>
                    <a:pt x="5045" y="2739"/>
                  </a:cubicBezTo>
                  <a:lnTo>
                    <a:pt x="4289" y="20"/>
                  </a:lnTo>
                  <a:cubicBezTo>
                    <a:pt x="4289" y="285"/>
                    <a:pt x="4122" y="531"/>
                    <a:pt x="3769" y="727"/>
                  </a:cubicBezTo>
                  <a:cubicBezTo>
                    <a:pt x="3430" y="923"/>
                    <a:pt x="2984" y="1021"/>
                    <a:pt x="2536" y="1021"/>
                  </a:cubicBezTo>
                  <a:cubicBezTo>
                    <a:pt x="2088" y="1021"/>
                    <a:pt x="1639" y="923"/>
                    <a:pt x="1296" y="727"/>
                  </a:cubicBezTo>
                  <a:cubicBezTo>
                    <a:pt x="952" y="531"/>
                    <a:pt x="785" y="256"/>
                    <a:pt x="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283"/>
            <p:cNvSpPr/>
            <p:nvPr/>
          </p:nvSpPr>
          <p:spPr>
            <a:xfrm flipH="1" rot="4761902">
              <a:off x="896436" y="1939825"/>
              <a:ext cx="440040" cy="1038471"/>
            </a:xfrm>
            <a:custGeom>
              <a:rect b="b" l="l" r="r" t="t"/>
              <a:pathLst>
                <a:path extrusionOk="0" h="3292" w="1395">
                  <a:moveTo>
                    <a:pt x="1041" y="1"/>
                  </a:moveTo>
                  <a:cubicBezTo>
                    <a:pt x="771" y="91"/>
                    <a:pt x="460" y="139"/>
                    <a:pt x="146" y="139"/>
                  </a:cubicBezTo>
                  <a:cubicBezTo>
                    <a:pt x="117" y="139"/>
                    <a:pt x="88" y="139"/>
                    <a:pt x="59" y="138"/>
                  </a:cubicBezTo>
                  <a:lnTo>
                    <a:pt x="1" y="3288"/>
                  </a:lnTo>
                  <a:cubicBezTo>
                    <a:pt x="55" y="3291"/>
                    <a:pt x="110" y="3292"/>
                    <a:pt x="164" y="3292"/>
                  </a:cubicBezTo>
                  <a:cubicBezTo>
                    <a:pt x="592" y="3292"/>
                    <a:pt x="1020" y="3225"/>
                    <a:pt x="1394" y="3112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283"/>
            <p:cNvSpPr/>
            <p:nvPr/>
          </p:nvSpPr>
          <p:spPr>
            <a:xfrm flipH="1" rot="4761902">
              <a:off x="1322636" y="2148435"/>
              <a:ext cx="1207508" cy="638161"/>
            </a:xfrm>
            <a:custGeom>
              <a:rect b="b" l="l" r="r" t="t"/>
              <a:pathLst>
                <a:path extrusionOk="0" h="2023" w="3828">
                  <a:moveTo>
                    <a:pt x="1902" y="1"/>
                  </a:moveTo>
                  <a:cubicBezTo>
                    <a:pt x="1455" y="1"/>
                    <a:pt x="1011" y="99"/>
                    <a:pt x="677" y="295"/>
                  </a:cubicBezTo>
                  <a:cubicBezTo>
                    <a:pt x="0" y="697"/>
                    <a:pt x="10" y="1335"/>
                    <a:pt x="687" y="1728"/>
                  </a:cubicBezTo>
                  <a:cubicBezTo>
                    <a:pt x="1026" y="1924"/>
                    <a:pt x="1472" y="2022"/>
                    <a:pt x="1919" y="2022"/>
                  </a:cubicBezTo>
                  <a:cubicBezTo>
                    <a:pt x="2365" y="2022"/>
                    <a:pt x="2812" y="1924"/>
                    <a:pt x="3150" y="1728"/>
                  </a:cubicBezTo>
                  <a:cubicBezTo>
                    <a:pt x="3828" y="1325"/>
                    <a:pt x="3828" y="688"/>
                    <a:pt x="3141" y="295"/>
                  </a:cubicBezTo>
                  <a:cubicBezTo>
                    <a:pt x="2797" y="99"/>
                    <a:pt x="2348" y="1"/>
                    <a:pt x="1902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283"/>
            <p:cNvSpPr/>
            <p:nvPr/>
          </p:nvSpPr>
          <p:spPr>
            <a:xfrm flipH="1" rot="4761902">
              <a:off x="2090584" y="842600"/>
              <a:ext cx="1362389" cy="3171878"/>
            </a:xfrm>
            <a:custGeom>
              <a:rect b="b" l="l" r="r" t="t"/>
              <a:pathLst>
                <a:path extrusionOk="0" h="10055" w="4319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283"/>
            <p:cNvSpPr/>
            <p:nvPr/>
          </p:nvSpPr>
          <p:spPr>
            <a:xfrm flipH="1" rot="4761902">
              <a:off x="2090584" y="842600"/>
              <a:ext cx="1362389" cy="3171878"/>
            </a:xfrm>
            <a:custGeom>
              <a:rect b="b" l="l" r="r" t="t"/>
              <a:pathLst>
                <a:path extrusionOk="0" h="10055" w="4319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283"/>
            <p:cNvSpPr/>
            <p:nvPr/>
          </p:nvSpPr>
          <p:spPr>
            <a:xfrm flipH="1" rot="4761902">
              <a:off x="2701819" y="302440"/>
              <a:ext cx="96209" cy="2972197"/>
            </a:xfrm>
            <a:custGeom>
              <a:rect b="b" l="l" r="r" t="t"/>
              <a:pathLst>
                <a:path extrusionOk="0" h="9422" w="305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1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283"/>
            <p:cNvSpPr/>
            <p:nvPr/>
          </p:nvSpPr>
          <p:spPr>
            <a:xfrm flipH="1" rot="4761902">
              <a:off x="2480812" y="524428"/>
              <a:ext cx="263393" cy="2925825"/>
            </a:xfrm>
            <a:custGeom>
              <a:rect b="b" l="l" r="r" t="t"/>
              <a:pathLst>
                <a:path extrusionOk="0" h="9275" w="835">
                  <a:moveTo>
                    <a:pt x="834" y="0"/>
                  </a:moveTo>
                  <a:lnTo>
                    <a:pt x="834" y="0"/>
                  </a:lnTo>
                  <a:cubicBezTo>
                    <a:pt x="736" y="99"/>
                    <a:pt x="618" y="177"/>
                    <a:pt x="491" y="256"/>
                  </a:cubicBezTo>
                  <a:cubicBezTo>
                    <a:pt x="353" y="344"/>
                    <a:pt x="196" y="413"/>
                    <a:pt x="20" y="462"/>
                  </a:cubicBezTo>
                  <a:lnTo>
                    <a:pt x="0" y="9274"/>
                  </a:lnTo>
                  <a:cubicBezTo>
                    <a:pt x="157" y="9206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283"/>
            <p:cNvSpPr/>
            <p:nvPr/>
          </p:nvSpPr>
          <p:spPr>
            <a:xfrm flipH="1" rot="4761902">
              <a:off x="2472801" y="1017096"/>
              <a:ext cx="198412" cy="2790811"/>
            </a:xfrm>
            <a:custGeom>
              <a:rect b="b" l="l" r="r" t="t"/>
              <a:pathLst>
                <a:path extrusionOk="0" h="8847" w="629">
                  <a:moveTo>
                    <a:pt x="629" y="0"/>
                  </a:moveTo>
                  <a:cubicBezTo>
                    <a:pt x="442" y="20"/>
                    <a:pt x="236" y="30"/>
                    <a:pt x="30" y="30"/>
                  </a:cubicBezTo>
                  <a:lnTo>
                    <a:pt x="1" y="8842"/>
                  </a:lnTo>
                  <a:cubicBezTo>
                    <a:pt x="55" y="8845"/>
                    <a:pt x="108" y="8846"/>
                    <a:pt x="161" y="8846"/>
                  </a:cubicBezTo>
                  <a:cubicBezTo>
                    <a:pt x="320" y="8846"/>
                    <a:pt x="474" y="8835"/>
                    <a:pt x="629" y="8813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283"/>
            <p:cNvSpPr/>
            <p:nvPr/>
          </p:nvSpPr>
          <p:spPr>
            <a:xfrm flipH="1" rot="4761902">
              <a:off x="2472864" y="809807"/>
              <a:ext cx="182956" cy="2814470"/>
            </a:xfrm>
            <a:custGeom>
              <a:rect b="b" l="l" r="r" t="t"/>
              <a:pathLst>
                <a:path extrusionOk="0" h="8922" w="580">
                  <a:moveTo>
                    <a:pt x="580" y="1"/>
                  </a:moveTo>
                  <a:cubicBezTo>
                    <a:pt x="393" y="60"/>
                    <a:pt x="197" y="99"/>
                    <a:pt x="1" y="12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283"/>
            <p:cNvSpPr/>
            <p:nvPr/>
          </p:nvSpPr>
          <p:spPr>
            <a:xfrm flipH="1" rot="4761902">
              <a:off x="2477810" y="1239661"/>
              <a:ext cx="344146" cy="2848539"/>
            </a:xfrm>
            <a:custGeom>
              <a:rect b="b" l="l" r="r" t="t"/>
              <a:pathLst>
                <a:path extrusionOk="0" h="9030" w="1091">
                  <a:moveTo>
                    <a:pt x="21" y="1"/>
                  </a:moveTo>
                  <a:lnTo>
                    <a:pt x="1" y="8804"/>
                  </a:lnTo>
                  <a:cubicBezTo>
                    <a:pt x="315" y="8941"/>
                    <a:pt x="688" y="9010"/>
                    <a:pt x="1061" y="9029"/>
                  </a:cubicBezTo>
                  <a:lnTo>
                    <a:pt x="1090" y="217"/>
                  </a:lnTo>
                  <a:cubicBezTo>
                    <a:pt x="707" y="197"/>
                    <a:pt x="335" y="138"/>
                    <a:pt x="21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283"/>
            <p:cNvSpPr/>
            <p:nvPr/>
          </p:nvSpPr>
          <p:spPr>
            <a:xfrm flipH="1" rot="4761902">
              <a:off x="2749968" y="1389689"/>
              <a:ext cx="306924" cy="3102163"/>
            </a:xfrm>
            <a:custGeom>
              <a:rect b="b" l="l" r="r" t="t"/>
              <a:pathLst>
                <a:path extrusionOk="0" h="9834" w="973"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737" y="9745"/>
                    <a:pt x="835" y="9804"/>
                    <a:pt x="953" y="9834"/>
                  </a:cubicBezTo>
                  <a:lnTo>
                    <a:pt x="973" y="1031"/>
                  </a:lnTo>
                  <a:cubicBezTo>
                    <a:pt x="865" y="992"/>
                    <a:pt x="766" y="943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283"/>
            <p:cNvSpPr/>
            <p:nvPr/>
          </p:nvSpPr>
          <p:spPr>
            <a:xfrm flipH="1" rot="4761908">
              <a:off x="3586107" y="1734765"/>
              <a:ext cx="1493111" cy="795447"/>
            </a:xfrm>
            <a:custGeom>
              <a:rect b="b" l="l" r="r" t="t"/>
              <a:pathLst>
                <a:path extrusionOk="0" h="2486" w="4721">
                  <a:moveTo>
                    <a:pt x="2355" y="0"/>
                  </a:moveTo>
                  <a:cubicBezTo>
                    <a:pt x="1806" y="0"/>
                    <a:pt x="1257" y="121"/>
                    <a:pt x="835" y="361"/>
                  </a:cubicBezTo>
                  <a:cubicBezTo>
                    <a:pt x="1" y="842"/>
                    <a:pt x="20" y="1627"/>
                    <a:pt x="854" y="2118"/>
                  </a:cubicBezTo>
                  <a:cubicBezTo>
                    <a:pt x="1271" y="2363"/>
                    <a:pt x="1818" y="2486"/>
                    <a:pt x="2366" y="2486"/>
                  </a:cubicBezTo>
                  <a:cubicBezTo>
                    <a:pt x="2913" y="2486"/>
                    <a:pt x="3460" y="2363"/>
                    <a:pt x="3877" y="2118"/>
                  </a:cubicBezTo>
                  <a:cubicBezTo>
                    <a:pt x="4721" y="1637"/>
                    <a:pt x="4701" y="852"/>
                    <a:pt x="3867" y="361"/>
                  </a:cubicBezTo>
                  <a:cubicBezTo>
                    <a:pt x="3450" y="121"/>
                    <a:pt x="2903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283"/>
            <p:cNvSpPr/>
            <p:nvPr/>
          </p:nvSpPr>
          <p:spPr>
            <a:xfrm flipH="1" rot="4761891">
              <a:off x="2097879" y="833837"/>
              <a:ext cx="1365993" cy="3189735"/>
            </a:xfrm>
            <a:custGeom>
              <a:rect b="b" l="l" r="r" t="t"/>
              <a:pathLst>
                <a:path extrusionOk="0" h="10055" w="4319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283"/>
            <p:cNvSpPr/>
            <p:nvPr/>
          </p:nvSpPr>
          <p:spPr>
            <a:xfrm flipH="1" rot="4761889">
              <a:off x="2084205" y="839281"/>
              <a:ext cx="1367685" cy="3184026"/>
            </a:xfrm>
            <a:custGeom>
              <a:rect b="b" l="l" r="r" t="t"/>
              <a:pathLst>
                <a:path extrusionOk="0" h="10055" w="4319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1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7" y="336"/>
                    <a:pt x="4111" y="639"/>
                    <a:pt x="3701" y="883"/>
                  </a:cubicBezTo>
                  <a:cubicBezTo>
                    <a:pt x="3284" y="1129"/>
                    <a:pt x="2734" y="1251"/>
                    <a:pt x="2184" y="1251"/>
                  </a:cubicBezTo>
                  <a:cubicBezTo>
                    <a:pt x="1635" y="1251"/>
                    <a:pt x="1085" y="1129"/>
                    <a:pt x="668" y="883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283"/>
            <p:cNvSpPr/>
            <p:nvPr/>
          </p:nvSpPr>
          <p:spPr>
            <a:xfrm flipH="1" rot="4761902">
              <a:off x="2747391" y="293879"/>
              <a:ext cx="96209" cy="2972197"/>
            </a:xfrm>
            <a:custGeom>
              <a:rect b="b" l="l" r="r" t="t"/>
              <a:pathLst>
                <a:path extrusionOk="0" h="9422" w="305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0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283"/>
            <p:cNvSpPr/>
            <p:nvPr/>
          </p:nvSpPr>
          <p:spPr>
            <a:xfrm flipH="1" rot="4761902">
              <a:off x="2529295" y="518275"/>
              <a:ext cx="263393" cy="2919904"/>
            </a:xfrm>
            <a:custGeom>
              <a:rect b="b" l="l" r="r" t="t"/>
              <a:pathLst>
                <a:path extrusionOk="0" h="9275" w="835">
                  <a:moveTo>
                    <a:pt x="834" y="0"/>
                  </a:moveTo>
                  <a:cubicBezTo>
                    <a:pt x="736" y="89"/>
                    <a:pt x="618" y="177"/>
                    <a:pt x="491" y="255"/>
                  </a:cubicBezTo>
                  <a:cubicBezTo>
                    <a:pt x="353" y="344"/>
                    <a:pt x="196" y="412"/>
                    <a:pt x="20" y="462"/>
                  </a:cubicBezTo>
                  <a:lnTo>
                    <a:pt x="0" y="9274"/>
                  </a:lnTo>
                  <a:cubicBezTo>
                    <a:pt x="157" y="9205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283"/>
            <p:cNvSpPr/>
            <p:nvPr/>
          </p:nvSpPr>
          <p:spPr>
            <a:xfrm flipH="1" rot="4761902">
              <a:off x="2518436" y="801246"/>
              <a:ext cx="182956" cy="2814470"/>
            </a:xfrm>
            <a:custGeom>
              <a:rect b="b" l="l" r="r" t="t"/>
              <a:pathLst>
                <a:path extrusionOk="0" h="8922" w="580">
                  <a:moveTo>
                    <a:pt x="580" y="1"/>
                  </a:moveTo>
                  <a:cubicBezTo>
                    <a:pt x="393" y="59"/>
                    <a:pt x="197" y="99"/>
                    <a:pt x="1" y="11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283"/>
            <p:cNvSpPr/>
            <p:nvPr/>
          </p:nvSpPr>
          <p:spPr>
            <a:xfrm flipH="1" rot="4761902">
              <a:off x="4049362" y="1294234"/>
              <a:ext cx="1349771" cy="1538779"/>
            </a:xfrm>
            <a:custGeom>
              <a:rect b="b" l="l" r="r" t="t"/>
              <a:pathLst>
                <a:path extrusionOk="0" h="4878" w="4279">
                  <a:moveTo>
                    <a:pt x="4279" y="3729"/>
                  </a:moveTo>
                  <a:cubicBezTo>
                    <a:pt x="4083" y="4357"/>
                    <a:pt x="3199" y="4878"/>
                    <a:pt x="2140" y="4878"/>
                  </a:cubicBezTo>
                  <a:cubicBezTo>
                    <a:pt x="1070" y="4878"/>
                    <a:pt x="196" y="4377"/>
                    <a:pt x="0" y="3749"/>
                  </a:cubicBezTo>
                  <a:cubicBezTo>
                    <a:pt x="20" y="2542"/>
                    <a:pt x="334" y="1541"/>
                    <a:pt x="785" y="883"/>
                  </a:cubicBezTo>
                  <a:cubicBezTo>
                    <a:pt x="1168" y="314"/>
                    <a:pt x="1649" y="10"/>
                    <a:pt x="2140" y="0"/>
                  </a:cubicBezTo>
                  <a:cubicBezTo>
                    <a:pt x="2571" y="0"/>
                    <a:pt x="3023" y="246"/>
                    <a:pt x="3386" y="707"/>
                  </a:cubicBezTo>
                  <a:cubicBezTo>
                    <a:pt x="3886" y="1355"/>
                    <a:pt x="4259" y="2405"/>
                    <a:pt x="4279" y="3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283"/>
            <p:cNvSpPr/>
            <p:nvPr/>
          </p:nvSpPr>
          <p:spPr>
            <a:xfrm flipH="1" rot="4761902">
              <a:off x="4879280" y="1766662"/>
              <a:ext cx="820777" cy="405672"/>
            </a:xfrm>
            <a:custGeom>
              <a:rect b="b" l="l" r="r" t="t"/>
              <a:pathLst>
                <a:path extrusionOk="0" h="1286" w="2602">
                  <a:moveTo>
                    <a:pt x="2601" y="707"/>
                  </a:moveTo>
                  <a:cubicBezTo>
                    <a:pt x="2523" y="785"/>
                    <a:pt x="2444" y="854"/>
                    <a:pt x="2317" y="933"/>
                  </a:cubicBezTo>
                  <a:cubicBezTo>
                    <a:pt x="1708" y="1286"/>
                    <a:pt x="697" y="1286"/>
                    <a:pt x="89" y="933"/>
                  </a:cubicBezTo>
                  <a:cubicBezTo>
                    <a:pt x="59" y="913"/>
                    <a:pt x="20" y="893"/>
                    <a:pt x="0" y="883"/>
                  </a:cubicBezTo>
                  <a:cubicBezTo>
                    <a:pt x="383" y="314"/>
                    <a:pt x="854" y="10"/>
                    <a:pt x="1345" y="0"/>
                  </a:cubicBezTo>
                  <a:cubicBezTo>
                    <a:pt x="1787" y="0"/>
                    <a:pt x="2228" y="255"/>
                    <a:pt x="2601" y="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283"/>
            <p:cNvSpPr/>
            <p:nvPr/>
          </p:nvSpPr>
          <p:spPr>
            <a:xfrm flipH="1" rot="4761902">
              <a:off x="1333387" y="4031714"/>
              <a:ext cx="89901" cy="343844"/>
            </a:xfrm>
            <a:custGeom>
              <a:rect b="b" l="l" r="r" t="t"/>
              <a:pathLst>
                <a:path extrusionOk="0" h="1090" w="285">
                  <a:moveTo>
                    <a:pt x="0" y="0"/>
                  </a:moveTo>
                  <a:lnTo>
                    <a:pt x="0" y="942"/>
                  </a:lnTo>
                  <a:lnTo>
                    <a:pt x="285" y="1089"/>
                  </a:lnTo>
                  <a:lnTo>
                    <a:pt x="27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283"/>
            <p:cNvSpPr/>
            <p:nvPr/>
          </p:nvSpPr>
          <p:spPr>
            <a:xfrm flipH="1" rot="4761902">
              <a:off x="1702395" y="3328428"/>
              <a:ext cx="548236" cy="1059291"/>
            </a:xfrm>
            <a:custGeom>
              <a:rect b="b" l="l" r="r" t="t"/>
              <a:pathLst>
                <a:path extrusionOk="0" h="3358" w="1738">
                  <a:moveTo>
                    <a:pt x="1462" y="1"/>
                  </a:moveTo>
                  <a:lnTo>
                    <a:pt x="0" y="3200"/>
                  </a:lnTo>
                  <a:lnTo>
                    <a:pt x="275" y="3357"/>
                  </a:lnTo>
                  <a:lnTo>
                    <a:pt x="1737" y="158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283"/>
            <p:cNvSpPr/>
            <p:nvPr/>
          </p:nvSpPr>
          <p:spPr>
            <a:xfrm flipH="1" rot="4761902">
              <a:off x="2971378" y="2218896"/>
              <a:ext cx="575995" cy="1829627"/>
            </a:xfrm>
            <a:custGeom>
              <a:rect b="b" l="l" r="r" t="t"/>
              <a:pathLst>
                <a:path extrusionOk="0" h="5800" w="1826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283"/>
            <p:cNvSpPr/>
            <p:nvPr/>
          </p:nvSpPr>
          <p:spPr>
            <a:xfrm flipH="1" rot="4761902">
              <a:off x="4036164" y="2681432"/>
              <a:ext cx="111982" cy="62460"/>
            </a:xfrm>
            <a:custGeom>
              <a:rect b="b" l="l" r="r" t="t"/>
              <a:pathLst>
                <a:path extrusionOk="0" h="198" w="355">
                  <a:moveTo>
                    <a:pt x="89" y="1"/>
                  </a:moveTo>
                  <a:lnTo>
                    <a:pt x="1" y="40"/>
                  </a:lnTo>
                  <a:lnTo>
                    <a:pt x="266" y="197"/>
                  </a:lnTo>
                  <a:lnTo>
                    <a:pt x="354" y="14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283"/>
            <p:cNvSpPr/>
            <p:nvPr/>
          </p:nvSpPr>
          <p:spPr>
            <a:xfrm flipH="1" rot="4761902">
              <a:off x="2139574" y="1873175"/>
              <a:ext cx="987645" cy="3099324"/>
            </a:xfrm>
            <a:custGeom>
              <a:rect b="b" l="l" r="r" t="t"/>
              <a:pathLst>
                <a:path extrusionOk="0" h="9825" w="3131">
                  <a:moveTo>
                    <a:pt x="3101" y="1"/>
                  </a:moveTo>
                  <a:lnTo>
                    <a:pt x="3013" y="50"/>
                  </a:lnTo>
                  <a:lnTo>
                    <a:pt x="1462" y="5693"/>
                  </a:lnTo>
                  <a:lnTo>
                    <a:pt x="0" y="8892"/>
                  </a:lnTo>
                  <a:lnTo>
                    <a:pt x="10" y="9824"/>
                  </a:lnTo>
                  <a:lnTo>
                    <a:pt x="3131" y="8038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283"/>
            <p:cNvSpPr/>
            <p:nvPr/>
          </p:nvSpPr>
          <p:spPr>
            <a:xfrm flipH="1" rot="4761902">
              <a:off x="1015370" y="3228390"/>
              <a:ext cx="987645" cy="811345"/>
            </a:xfrm>
            <a:custGeom>
              <a:rect b="b" l="l" r="r" t="t"/>
              <a:pathLst>
                <a:path extrusionOk="0" h="2572" w="3131">
                  <a:moveTo>
                    <a:pt x="3111" y="0"/>
                  </a:moveTo>
                  <a:lnTo>
                    <a:pt x="0" y="1796"/>
                  </a:lnTo>
                  <a:lnTo>
                    <a:pt x="10" y="2571"/>
                  </a:lnTo>
                  <a:lnTo>
                    <a:pt x="3131" y="785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000000">
                <a:alpha val="804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283"/>
            <p:cNvSpPr/>
            <p:nvPr/>
          </p:nvSpPr>
          <p:spPr>
            <a:xfrm flipH="1" rot="4761902">
              <a:off x="4281940" y="1574519"/>
              <a:ext cx="300615" cy="161196"/>
            </a:xfrm>
            <a:custGeom>
              <a:rect b="b" l="l" r="r" t="t"/>
              <a:pathLst>
                <a:path extrusionOk="0" h="511" w="953">
                  <a:moveTo>
                    <a:pt x="334" y="1"/>
                  </a:moveTo>
                  <a:cubicBezTo>
                    <a:pt x="217" y="30"/>
                    <a:pt x="109" y="79"/>
                    <a:pt x="1" y="138"/>
                  </a:cubicBezTo>
                  <a:lnTo>
                    <a:pt x="619" y="511"/>
                  </a:lnTo>
                  <a:cubicBezTo>
                    <a:pt x="737" y="432"/>
                    <a:pt x="845" y="403"/>
                    <a:pt x="953" y="374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283"/>
            <p:cNvSpPr/>
            <p:nvPr/>
          </p:nvSpPr>
          <p:spPr>
            <a:xfrm flipH="1" rot="4761902">
              <a:off x="4261243" y="1466785"/>
              <a:ext cx="328374" cy="136591"/>
            </a:xfrm>
            <a:custGeom>
              <a:rect b="b" l="l" r="r" t="t"/>
              <a:pathLst>
                <a:path extrusionOk="0" h="433" w="1041">
                  <a:moveTo>
                    <a:pt x="157" y="0"/>
                  </a:moveTo>
                  <a:cubicBezTo>
                    <a:pt x="107" y="0"/>
                    <a:pt x="54" y="7"/>
                    <a:pt x="0" y="20"/>
                  </a:cubicBezTo>
                  <a:lnTo>
                    <a:pt x="619" y="384"/>
                  </a:lnTo>
                  <a:cubicBezTo>
                    <a:pt x="668" y="371"/>
                    <a:pt x="715" y="366"/>
                    <a:pt x="761" y="366"/>
                  </a:cubicBezTo>
                  <a:cubicBezTo>
                    <a:pt x="861" y="366"/>
                    <a:pt x="953" y="392"/>
                    <a:pt x="1041" y="433"/>
                  </a:cubicBezTo>
                  <a:lnTo>
                    <a:pt x="413" y="69"/>
                  </a:lnTo>
                  <a:cubicBezTo>
                    <a:pt x="342" y="24"/>
                    <a:pt x="25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283"/>
            <p:cNvSpPr/>
            <p:nvPr/>
          </p:nvSpPr>
          <p:spPr>
            <a:xfrm flipH="1" rot="4761902">
              <a:off x="4298246" y="1411433"/>
              <a:ext cx="204721" cy="117979"/>
            </a:xfrm>
            <a:custGeom>
              <a:rect b="b" l="l" r="r" t="t"/>
              <a:pathLst>
                <a:path extrusionOk="0" h="374" w="649">
                  <a:moveTo>
                    <a:pt x="1" y="0"/>
                  </a:moveTo>
                  <a:lnTo>
                    <a:pt x="629" y="364"/>
                  </a:lnTo>
                  <a:cubicBezTo>
                    <a:pt x="630" y="364"/>
                    <a:pt x="632" y="364"/>
                    <a:pt x="633" y="364"/>
                  </a:cubicBezTo>
                  <a:lnTo>
                    <a:pt x="633" y="364"/>
                  </a:lnTo>
                  <a:lnTo>
                    <a:pt x="30" y="10"/>
                  </a:lnTo>
                  <a:cubicBezTo>
                    <a:pt x="10" y="10"/>
                    <a:pt x="10" y="0"/>
                    <a:pt x="1" y="0"/>
                  </a:cubicBezTo>
                  <a:close/>
                  <a:moveTo>
                    <a:pt x="633" y="364"/>
                  </a:moveTo>
                  <a:lnTo>
                    <a:pt x="636" y="366"/>
                  </a:lnTo>
                  <a:lnTo>
                    <a:pt x="636" y="366"/>
                  </a:lnTo>
                  <a:cubicBezTo>
                    <a:pt x="635" y="365"/>
                    <a:pt x="634" y="365"/>
                    <a:pt x="633" y="364"/>
                  </a:cubicBezTo>
                  <a:close/>
                  <a:moveTo>
                    <a:pt x="636" y="366"/>
                  </a:moveTo>
                  <a:cubicBezTo>
                    <a:pt x="640" y="369"/>
                    <a:pt x="642" y="373"/>
                    <a:pt x="648" y="373"/>
                  </a:cubicBezTo>
                  <a:lnTo>
                    <a:pt x="636" y="366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283"/>
            <p:cNvSpPr/>
            <p:nvPr/>
          </p:nvSpPr>
          <p:spPr>
            <a:xfrm flipH="1" rot="4761902">
              <a:off x="3898856" y="1910664"/>
              <a:ext cx="257084" cy="377913"/>
            </a:xfrm>
            <a:custGeom>
              <a:rect b="b" l="l" r="r" t="t"/>
              <a:pathLst>
                <a:path extrusionOk="0" h="1198" w="815">
                  <a:moveTo>
                    <a:pt x="196" y="0"/>
                  </a:moveTo>
                  <a:cubicBezTo>
                    <a:pt x="69" y="285"/>
                    <a:pt x="0" y="569"/>
                    <a:pt x="0" y="825"/>
                  </a:cubicBezTo>
                  <a:lnTo>
                    <a:pt x="628" y="1198"/>
                  </a:lnTo>
                  <a:cubicBezTo>
                    <a:pt x="628" y="942"/>
                    <a:pt x="697" y="658"/>
                    <a:pt x="815" y="373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283"/>
            <p:cNvSpPr/>
            <p:nvPr/>
          </p:nvSpPr>
          <p:spPr>
            <a:xfrm flipH="1" rot="4761902">
              <a:off x="4071852" y="1820252"/>
              <a:ext cx="312917" cy="300627"/>
            </a:xfrm>
            <a:custGeom>
              <a:rect b="b" l="l" r="r" t="t"/>
              <a:pathLst>
                <a:path extrusionOk="0" h="953" w="992">
                  <a:moveTo>
                    <a:pt x="364" y="0"/>
                  </a:moveTo>
                  <a:cubicBezTo>
                    <a:pt x="216" y="167"/>
                    <a:pt x="99" y="373"/>
                    <a:pt x="0" y="579"/>
                  </a:cubicBezTo>
                  <a:lnTo>
                    <a:pt x="629" y="952"/>
                  </a:lnTo>
                  <a:cubicBezTo>
                    <a:pt x="707" y="746"/>
                    <a:pt x="844" y="550"/>
                    <a:pt x="992" y="363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283"/>
            <p:cNvSpPr/>
            <p:nvPr/>
          </p:nvSpPr>
          <p:spPr>
            <a:xfrm flipH="1" rot="4761902">
              <a:off x="4184142" y="1672995"/>
              <a:ext cx="362442" cy="260249"/>
            </a:xfrm>
            <a:custGeom>
              <a:rect b="b" l="l" r="r" t="t"/>
              <a:pathLst>
                <a:path extrusionOk="0" h="825" w="1149">
                  <a:moveTo>
                    <a:pt x="521" y="0"/>
                  </a:moveTo>
                  <a:cubicBezTo>
                    <a:pt x="334" y="118"/>
                    <a:pt x="167" y="275"/>
                    <a:pt x="1" y="461"/>
                  </a:cubicBezTo>
                  <a:lnTo>
                    <a:pt x="629" y="824"/>
                  </a:lnTo>
                  <a:cubicBezTo>
                    <a:pt x="776" y="638"/>
                    <a:pt x="962" y="481"/>
                    <a:pt x="1149" y="373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283"/>
            <p:cNvSpPr/>
            <p:nvPr/>
          </p:nvSpPr>
          <p:spPr>
            <a:xfrm flipH="1" rot="4761899">
              <a:off x="2461592" y="301450"/>
              <a:ext cx="680858" cy="3232572"/>
            </a:xfrm>
            <a:custGeom>
              <a:rect b="b" l="l" r="r" t="t"/>
              <a:pathLst>
                <a:path extrusionOk="0" h="10257" w="2170">
                  <a:moveTo>
                    <a:pt x="1572" y="1"/>
                  </a:moveTo>
                  <a:cubicBezTo>
                    <a:pt x="1426" y="1"/>
                    <a:pt x="1262" y="48"/>
                    <a:pt x="1090" y="149"/>
                  </a:cubicBezTo>
                  <a:cubicBezTo>
                    <a:pt x="511" y="492"/>
                    <a:pt x="20" y="1327"/>
                    <a:pt x="20" y="2014"/>
                  </a:cubicBezTo>
                  <a:lnTo>
                    <a:pt x="1" y="10257"/>
                  </a:lnTo>
                  <a:lnTo>
                    <a:pt x="2160" y="9197"/>
                  </a:lnTo>
                  <a:lnTo>
                    <a:pt x="2169" y="757"/>
                  </a:lnTo>
                  <a:cubicBezTo>
                    <a:pt x="2169" y="278"/>
                    <a:pt x="1924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283"/>
            <p:cNvSpPr/>
            <p:nvPr/>
          </p:nvSpPr>
          <p:spPr>
            <a:xfrm flipH="1" rot="4761902">
              <a:off x="1157183" y="748348"/>
              <a:ext cx="619526" cy="1362441"/>
            </a:xfrm>
            <a:custGeom>
              <a:rect b="b" l="l" r="r" t="t"/>
              <a:pathLst>
                <a:path extrusionOk="0" h="4319" w="1964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283"/>
            <p:cNvSpPr/>
            <p:nvPr/>
          </p:nvSpPr>
          <p:spPr>
            <a:xfrm flipH="1" rot="4761902">
              <a:off x="2174006" y="1473903"/>
              <a:ext cx="489249" cy="504725"/>
            </a:xfrm>
            <a:custGeom>
              <a:rect b="b" l="l" r="r" t="t"/>
              <a:pathLst>
                <a:path extrusionOk="0" h="1600" w="1551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283"/>
            <p:cNvSpPr/>
            <p:nvPr/>
          </p:nvSpPr>
          <p:spPr>
            <a:xfrm flipH="1" rot="4761902">
              <a:off x="1155617" y="683751"/>
              <a:ext cx="944430" cy="1931833"/>
            </a:xfrm>
            <a:custGeom>
              <a:rect b="b" l="l" r="r" t="t"/>
              <a:pathLst>
                <a:path extrusionOk="0" h="6124" w="2994">
                  <a:moveTo>
                    <a:pt x="20" y="0"/>
                  </a:moveTo>
                  <a:lnTo>
                    <a:pt x="1" y="4387"/>
                  </a:lnTo>
                  <a:lnTo>
                    <a:pt x="2994" y="6124"/>
                  </a:lnTo>
                  <a:lnTo>
                    <a:pt x="2994" y="5594"/>
                  </a:lnTo>
                  <a:lnTo>
                    <a:pt x="1296" y="144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283"/>
            <p:cNvSpPr/>
            <p:nvPr/>
          </p:nvSpPr>
          <p:spPr>
            <a:xfrm flipH="1" rot="1852447">
              <a:off x="1325631" y="4382993"/>
              <a:ext cx="141604" cy="141552"/>
            </a:xfrm>
            <a:custGeom>
              <a:rect b="b" l="l" r="r" t="t"/>
              <a:pathLst>
                <a:path extrusionOk="0" h="3376" w="3377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283"/>
            <p:cNvSpPr/>
            <p:nvPr/>
          </p:nvSpPr>
          <p:spPr>
            <a:xfrm flipH="1" rot="4761902">
              <a:off x="2971407" y="2218901"/>
              <a:ext cx="575995" cy="1829627"/>
            </a:xfrm>
            <a:custGeom>
              <a:rect b="b" l="l" r="r" t="t"/>
              <a:pathLst>
                <a:path extrusionOk="0" h="5800" w="1826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283"/>
            <p:cNvSpPr/>
            <p:nvPr/>
          </p:nvSpPr>
          <p:spPr>
            <a:xfrm flipH="1" rot="4761902">
              <a:off x="1154212" y="747880"/>
              <a:ext cx="619526" cy="1362441"/>
            </a:xfrm>
            <a:custGeom>
              <a:rect b="b" l="l" r="r" t="t"/>
              <a:pathLst>
                <a:path extrusionOk="0" h="4319" w="1964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283"/>
            <p:cNvSpPr/>
            <p:nvPr/>
          </p:nvSpPr>
          <p:spPr>
            <a:xfrm flipH="1" rot="4761902">
              <a:off x="2171034" y="1473435"/>
              <a:ext cx="489249" cy="504725"/>
            </a:xfrm>
            <a:custGeom>
              <a:rect b="b" l="l" r="r" t="t"/>
              <a:pathLst>
                <a:path extrusionOk="0" h="1600" w="1551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283"/>
            <p:cNvSpPr/>
            <p:nvPr/>
          </p:nvSpPr>
          <p:spPr>
            <a:xfrm>
              <a:off x="1251350" y="2265550"/>
              <a:ext cx="150025" cy="142875"/>
            </a:xfrm>
            <a:custGeom>
              <a:rect b="b" l="l" r="r" t="t"/>
              <a:pathLst>
                <a:path extrusionOk="0" h="5715" w="6001">
                  <a:moveTo>
                    <a:pt x="1000" y="3072"/>
                  </a:moveTo>
                  <a:lnTo>
                    <a:pt x="0" y="4453"/>
                  </a:lnTo>
                  <a:lnTo>
                    <a:pt x="1167" y="5715"/>
                  </a:lnTo>
                  <a:lnTo>
                    <a:pt x="5382" y="4668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9549" name="Google Shape;9549;p283"/>
            <p:cNvSpPr/>
            <p:nvPr/>
          </p:nvSpPr>
          <p:spPr>
            <a:xfrm>
              <a:off x="1492650" y="4140600"/>
              <a:ext cx="64300" cy="75000"/>
            </a:xfrm>
            <a:custGeom>
              <a:rect b="b" l="l" r="r" t="t"/>
              <a:pathLst>
                <a:path extrusionOk="0" h="3000" w="2572">
                  <a:moveTo>
                    <a:pt x="0" y="0"/>
                  </a:moveTo>
                  <a:lnTo>
                    <a:pt x="2286" y="1071"/>
                  </a:lnTo>
                  <a:lnTo>
                    <a:pt x="2572" y="3000"/>
                  </a:lnTo>
                  <a:lnTo>
                    <a:pt x="309" y="1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550" name="Google Shape;9550;p283"/>
            <p:cNvSpPr/>
            <p:nvPr/>
          </p:nvSpPr>
          <p:spPr>
            <a:xfrm>
              <a:off x="1199750" y="3072800"/>
              <a:ext cx="623900" cy="1119800"/>
            </a:xfrm>
            <a:custGeom>
              <a:rect b="b" l="l" r="r" t="t"/>
              <a:pathLst>
                <a:path extrusionOk="0" h="44792" w="24956">
                  <a:moveTo>
                    <a:pt x="9739" y="43061"/>
                  </a:moveTo>
                  <a:lnTo>
                    <a:pt x="0" y="44792"/>
                  </a:lnTo>
                  <a:lnTo>
                    <a:pt x="14954" y="1881"/>
                  </a:lnTo>
                  <a:lnTo>
                    <a:pt x="249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551" name="Google Shape;9551;p283"/>
            <p:cNvSpPr/>
            <p:nvPr/>
          </p:nvSpPr>
          <p:spPr>
            <a:xfrm>
              <a:off x="2397125" y="3500450"/>
              <a:ext cx="66075" cy="76200"/>
            </a:xfrm>
            <a:custGeom>
              <a:rect b="b" l="l" r="r" t="t"/>
              <a:pathLst>
                <a:path extrusionOk="0" h="3048" w="2643">
                  <a:moveTo>
                    <a:pt x="2643" y="3024"/>
                  </a:moveTo>
                  <a:lnTo>
                    <a:pt x="2238" y="1095"/>
                  </a:lnTo>
                  <a:lnTo>
                    <a:pt x="0" y="0"/>
                  </a:lnTo>
                  <a:lnTo>
                    <a:pt x="762" y="2476"/>
                  </a:lnTo>
                  <a:lnTo>
                    <a:pt x="2357" y="30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52" name="Google Shape;9552;p283"/>
          <p:cNvSpPr txBox="1"/>
          <p:nvPr>
            <p:ph type="title"/>
          </p:nvPr>
        </p:nvSpPr>
        <p:spPr>
          <a:xfrm>
            <a:off x="3713525" y="2535450"/>
            <a:ext cx="52149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Results</a:t>
            </a:r>
            <a:endParaRPr/>
          </a:p>
        </p:txBody>
      </p:sp>
      <p:sp>
        <p:nvSpPr>
          <p:cNvPr id="9553" name="Google Shape;9553;p283"/>
          <p:cNvSpPr txBox="1"/>
          <p:nvPr>
            <p:ph idx="1" type="subTitle"/>
          </p:nvPr>
        </p:nvSpPr>
        <p:spPr>
          <a:xfrm>
            <a:off x="4739675" y="3116825"/>
            <a:ext cx="3162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Results &amp; Statistical Analysis</a:t>
            </a:r>
            <a:endParaRPr/>
          </a:p>
        </p:txBody>
      </p:sp>
      <p:sp>
        <p:nvSpPr>
          <p:cNvPr id="9554" name="Google Shape;9554;p283"/>
          <p:cNvSpPr txBox="1"/>
          <p:nvPr>
            <p:ph idx="2" type="title"/>
          </p:nvPr>
        </p:nvSpPr>
        <p:spPr>
          <a:xfrm>
            <a:off x="540117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04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8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9" name="Google Shape;9559;p284"/>
          <p:cNvSpPr txBox="1"/>
          <p:nvPr>
            <p:ph type="title"/>
          </p:nvPr>
        </p:nvSpPr>
        <p:spPr>
          <a:xfrm>
            <a:off x="198575" y="356325"/>
            <a:ext cx="4538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0FF00"/>
                </a:solidFill>
              </a:rPr>
              <a:t>The Average degree</a:t>
            </a:r>
            <a:endParaRPr>
              <a:solidFill>
                <a:srgbClr val="00FF00"/>
              </a:solidFill>
            </a:endParaRPr>
          </a:p>
        </p:txBody>
      </p:sp>
      <p:graphicFrame>
        <p:nvGraphicFramePr>
          <p:cNvPr id="9560" name="Google Shape;9560;p284"/>
          <p:cNvGraphicFramePr/>
          <p:nvPr/>
        </p:nvGraphicFramePr>
        <p:xfrm>
          <a:off x="952500" y="261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{A8C7B43A-543F-49DE-A061-52DFCB0B82F0}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3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Constant Variables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" sz="13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Independent Variables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3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Dependent Variables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Initial </a:t>
                      </a: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Nodes (N) = 500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Probability of Collision : 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[ 0.0001, 0.0003, 0.0007, 0.001 ]</a:t>
                      </a:r>
                      <a:r>
                        <a:rPr lang="nl" sz="10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of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Average Degree (&lt;K&gt;)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New frag. probability = 0.01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GC Size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Nr. frag. per collision = 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Iterations = 1000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61" name="Google Shape;9561;p284"/>
          <p:cNvSpPr/>
          <p:nvPr/>
        </p:nvSpPr>
        <p:spPr>
          <a:xfrm>
            <a:off x="782400" y="1012025"/>
            <a:ext cx="7381800" cy="1114200"/>
          </a:xfrm>
          <a:prstGeom prst="rect">
            <a:avLst/>
          </a:prstGeom>
          <a:solidFill>
            <a:srgbClr val="0088D3">
              <a:alpha val="2755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62" name="Google Shape;9562;p284"/>
          <p:cNvSpPr txBox="1"/>
          <p:nvPr/>
        </p:nvSpPr>
        <p:spPr>
          <a:xfrm>
            <a:off x="697350" y="1080050"/>
            <a:ext cx="7551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nl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do different probabilities of collision affect the onset of the Giant Component, not considering satellite launches and debris removal?</a:t>
            </a:r>
            <a:endParaRPr b="1" i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563" name="Google Shape;9563;p284"/>
          <p:cNvSpPr txBox="1"/>
          <p:nvPr/>
        </p:nvSpPr>
        <p:spPr>
          <a:xfrm>
            <a:off x="1209600" y="1675250"/>
            <a:ext cx="6724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H₀: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 high probability of collision </a:t>
            </a:r>
            <a:r>
              <a:rPr lang="nl" sz="1200">
                <a:solidFill>
                  <a:srgbClr val="00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does not affect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&lt;k&gt; threshold for emergence of Giant Component.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64" name="Google Shape;9564;p284"/>
          <p:cNvSpPr txBox="1"/>
          <p:nvPr/>
        </p:nvSpPr>
        <p:spPr>
          <a:xfrm>
            <a:off x="3408300" y="2191275"/>
            <a:ext cx="2327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Table 1. Experiment Parameters:</a:t>
            </a:r>
            <a:endParaRPr i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8" name="Shape 9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9" name="Google Shape;9569;p285"/>
          <p:cNvSpPr txBox="1"/>
          <p:nvPr>
            <p:ph type="title"/>
          </p:nvPr>
        </p:nvSpPr>
        <p:spPr>
          <a:xfrm>
            <a:off x="198575" y="356325"/>
            <a:ext cx="4538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0FF00"/>
                </a:solidFill>
              </a:rPr>
              <a:t>The Average degree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9570" name="Google Shape;9570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50" y="1240125"/>
            <a:ext cx="4934050" cy="29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571" name="Google Shape;9571;p285"/>
          <p:cNvSpPr txBox="1"/>
          <p:nvPr>
            <p:ph idx="4294967295" type="subTitle"/>
          </p:nvPr>
        </p:nvSpPr>
        <p:spPr>
          <a:xfrm>
            <a:off x="5487775" y="900925"/>
            <a:ext cx="4032600" cy="3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500"/>
              <a:t>Mann Whitney U-Test: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nl" sz="1500"/>
              <a:t>U-statistic: 7200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nl" sz="1500"/>
              <a:t>P-value: 0.12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72" name="Google Shape;9572;p285"/>
          <p:cNvSpPr txBox="1"/>
          <p:nvPr/>
        </p:nvSpPr>
        <p:spPr>
          <a:xfrm>
            <a:off x="5774150" y="2480700"/>
            <a:ext cx="2254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Thus:</a:t>
            </a: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we fail to reject the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null hypothesis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76" name="Shape 9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7" name="Google Shape;9577;p286"/>
          <p:cNvSpPr txBox="1"/>
          <p:nvPr>
            <p:ph type="title"/>
          </p:nvPr>
        </p:nvSpPr>
        <p:spPr>
          <a:xfrm>
            <a:off x="198575" y="356325"/>
            <a:ext cx="4538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00FF00"/>
                </a:solidFill>
              </a:rPr>
              <a:t>The Average degree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578" name="Google Shape;9578;p286"/>
          <p:cNvSpPr txBox="1"/>
          <p:nvPr>
            <p:ph idx="4294967295" type="subTitle"/>
          </p:nvPr>
        </p:nvSpPr>
        <p:spPr>
          <a:xfrm>
            <a:off x="782400" y="1601700"/>
            <a:ext cx="4032600" cy="3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500"/>
              <a:t>Mann Whitney U-Test: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nl" sz="1500"/>
              <a:t>U-statistic: 7200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nl" sz="1500"/>
              <a:t>P-value: 0.12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79" name="Google Shape;9579;p286"/>
          <p:cNvSpPr/>
          <p:nvPr/>
        </p:nvSpPr>
        <p:spPr>
          <a:xfrm>
            <a:off x="782400" y="1012025"/>
            <a:ext cx="7158000" cy="545700"/>
          </a:xfrm>
          <a:prstGeom prst="rect">
            <a:avLst/>
          </a:prstGeom>
          <a:solidFill>
            <a:srgbClr val="0088D3">
              <a:alpha val="2755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80" name="Google Shape;9580;p286"/>
          <p:cNvSpPr txBox="1"/>
          <p:nvPr/>
        </p:nvSpPr>
        <p:spPr>
          <a:xfrm>
            <a:off x="969650" y="1106225"/>
            <a:ext cx="6724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H₀: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 high probability of collision </a:t>
            </a:r>
            <a:r>
              <a:rPr lang="nl" sz="1200">
                <a:solidFill>
                  <a:srgbClr val="00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does not affect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&lt;k&gt; threshold for emergence of Giant Component.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81" name="Google Shape;9581;p286"/>
          <p:cNvSpPr txBox="1"/>
          <p:nvPr/>
        </p:nvSpPr>
        <p:spPr>
          <a:xfrm>
            <a:off x="969650" y="3322275"/>
            <a:ext cx="3501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Thus:</a:t>
            </a: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we fail to reject the null hypothesis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5" name="Shape 9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6" name="Google Shape;9586;p287"/>
          <p:cNvSpPr txBox="1"/>
          <p:nvPr>
            <p:ph type="title"/>
          </p:nvPr>
        </p:nvSpPr>
        <p:spPr>
          <a:xfrm>
            <a:off x="198575" y="356325"/>
            <a:ext cx="4538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00"/>
                </a:solidFill>
              </a:rPr>
              <a:t>Launching Satellites</a:t>
            </a:r>
            <a:endParaRPr>
              <a:solidFill>
                <a:srgbClr val="FFFF00"/>
              </a:solidFill>
            </a:endParaRPr>
          </a:p>
        </p:txBody>
      </p:sp>
      <p:graphicFrame>
        <p:nvGraphicFramePr>
          <p:cNvPr id="9587" name="Google Shape;9587;p287"/>
          <p:cNvGraphicFramePr/>
          <p:nvPr/>
        </p:nvGraphicFramePr>
        <p:xfrm>
          <a:off x="1484813" y="258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{A8C7B43A-543F-49DE-A061-52DFCB0B82F0}</a:tableStyleId>
              </a:tblPr>
              <a:tblGrid>
                <a:gridCol w="2067825"/>
                <a:gridCol w="2067825"/>
                <a:gridCol w="2038700"/>
              </a:tblGrid>
              <a:tr h="3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Constant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Independent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Dependent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initial nodes (N) = 1000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Launched satellites = 15 / 5 time steps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Time step at which &lt;k&gt; = 1</a:t>
                      </a: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; start of emergence GC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41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Collision probability = 0.0008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New frag. probability = 0.01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Nr. frag. per collision = 2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Iterations = 100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88" name="Google Shape;9588;p287"/>
          <p:cNvSpPr/>
          <p:nvPr/>
        </p:nvSpPr>
        <p:spPr>
          <a:xfrm>
            <a:off x="782400" y="1012025"/>
            <a:ext cx="7381800" cy="1114200"/>
          </a:xfrm>
          <a:prstGeom prst="rect">
            <a:avLst/>
          </a:prstGeom>
          <a:solidFill>
            <a:srgbClr val="0088D3">
              <a:alpha val="2755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89" name="Google Shape;9589;p287"/>
          <p:cNvSpPr txBox="1"/>
          <p:nvPr/>
        </p:nvSpPr>
        <p:spPr>
          <a:xfrm>
            <a:off x="697350" y="1080050"/>
            <a:ext cx="7551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nl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Does the accumulation of debris by launching new satellites, influence the critical point at which the giant component emerges, indicating the transition to orbital instability?</a:t>
            </a:r>
            <a:endParaRPr b="1" i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590" name="Google Shape;9590;p287"/>
          <p:cNvSpPr txBox="1"/>
          <p:nvPr/>
        </p:nvSpPr>
        <p:spPr>
          <a:xfrm>
            <a:off x="982375" y="1724863"/>
            <a:ext cx="6811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H₀: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launching of new satellites </a:t>
            </a:r>
            <a:r>
              <a:rPr lang="nl" sz="12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does not advance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emergence of Giant Component.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91" name="Google Shape;9591;p287"/>
          <p:cNvSpPr txBox="1"/>
          <p:nvPr/>
        </p:nvSpPr>
        <p:spPr>
          <a:xfrm>
            <a:off x="3309600" y="2231525"/>
            <a:ext cx="2327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Table 2. Experiment Parameters:</a:t>
            </a:r>
            <a:endParaRPr i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5" name="Shape 9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6" name="Google Shape;9596;p288"/>
          <p:cNvSpPr txBox="1"/>
          <p:nvPr>
            <p:ph type="title"/>
          </p:nvPr>
        </p:nvSpPr>
        <p:spPr>
          <a:xfrm>
            <a:off x="198575" y="356325"/>
            <a:ext cx="4538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00"/>
                </a:solidFill>
              </a:rPr>
              <a:t>Launching Satellites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9597" name="Google Shape;9597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538"/>
            <a:ext cx="4381963" cy="23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8" name="Google Shape;9598;p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300" y="1604275"/>
            <a:ext cx="4325774" cy="23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9" name="Google Shape;9599;p288"/>
          <p:cNvSpPr txBox="1"/>
          <p:nvPr/>
        </p:nvSpPr>
        <p:spPr>
          <a:xfrm>
            <a:off x="2064575" y="3962375"/>
            <a:ext cx="5103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50 simulations per model &gt; averaged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3" name="Shape 9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Google Shape;9604;p289"/>
          <p:cNvSpPr txBox="1"/>
          <p:nvPr>
            <p:ph type="title"/>
          </p:nvPr>
        </p:nvSpPr>
        <p:spPr>
          <a:xfrm>
            <a:off x="198575" y="356325"/>
            <a:ext cx="45384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00"/>
                </a:solidFill>
              </a:rPr>
              <a:t>Launching Satellites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605" name="Google Shape;9605;p289"/>
          <p:cNvSpPr txBox="1"/>
          <p:nvPr>
            <p:ph idx="4294967295" type="subTitle"/>
          </p:nvPr>
        </p:nvSpPr>
        <p:spPr>
          <a:xfrm>
            <a:off x="198575" y="2216575"/>
            <a:ext cx="30618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Mann-Whitney U-Test: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U statistic = 2500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p-value = 1.88e-18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606" name="Google Shape;9606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00" y="1905649"/>
            <a:ext cx="5144001" cy="27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7" name="Google Shape;9607;p289"/>
          <p:cNvSpPr/>
          <p:nvPr/>
        </p:nvSpPr>
        <p:spPr>
          <a:xfrm>
            <a:off x="782400" y="1012025"/>
            <a:ext cx="7158000" cy="545700"/>
          </a:xfrm>
          <a:prstGeom prst="rect">
            <a:avLst/>
          </a:prstGeom>
          <a:solidFill>
            <a:srgbClr val="0088D3">
              <a:alpha val="2755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08" name="Google Shape;9608;p289"/>
          <p:cNvSpPr txBox="1"/>
          <p:nvPr/>
        </p:nvSpPr>
        <p:spPr>
          <a:xfrm>
            <a:off x="792275" y="1094925"/>
            <a:ext cx="7566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H₀:</a:t>
            </a:r>
            <a:r>
              <a:rPr lang="nl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launching of new satellites </a:t>
            </a:r>
            <a:r>
              <a:rPr lang="nl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does not advance</a:t>
            </a:r>
            <a:r>
              <a:rPr lang="nl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emergence of Giant Component.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09" name="Google Shape;9609;p289"/>
          <p:cNvSpPr txBox="1"/>
          <p:nvPr/>
        </p:nvSpPr>
        <p:spPr>
          <a:xfrm>
            <a:off x="320475" y="3507350"/>
            <a:ext cx="2893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Thus:</a:t>
            </a: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we can reject the null hypothesis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10" name="Google Shape;9610;p289"/>
          <p:cNvSpPr txBox="1"/>
          <p:nvPr/>
        </p:nvSpPr>
        <p:spPr>
          <a:xfrm>
            <a:off x="3340550" y="4637650"/>
            <a:ext cx="5103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50 simulations in total, per model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4" name="Shape 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" name="Google Shape;9615;p290"/>
          <p:cNvSpPr txBox="1"/>
          <p:nvPr>
            <p:ph type="title"/>
          </p:nvPr>
        </p:nvSpPr>
        <p:spPr>
          <a:xfrm>
            <a:off x="597625" y="356325"/>
            <a:ext cx="31905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00FF"/>
                </a:solidFill>
              </a:rPr>
              <a:t>Removing debris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9616" name="Google Shape;9616;p290"/>
          <p:cNvGraphicFramePr/>
          <p:nvPr/>
        </p:nvGraphicFramePr>
        <p:xfrm>
          <a:off x="1415088" y="253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{A8C7B43A-543F-49DE-A061-52DFCB0B82F0}</a:tableStyleId>
              </a:tblPr>
              <a:tblGrid>
                <a:gridCol w="2048425"/>
                <a:gridCol w="2048425"/>
                <a:gridCol w="2019550"/>
              </a:tblGrid>
              <a:tr h="29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Constant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Independent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Dependent</a:t>
                      </a:r>
                      <a:endParaRPr b="1"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43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initial nodes (</a:t>
                      </a: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N) = 1000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Removal rate = [0, 6, 12, 21, 27, 33, 45]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Time step at which &lt;k&gt; = 1</a:t>
                      </a: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; start of emergence GC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Collision probability = 0.0008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5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New frag. probability = 0.01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Nr. frag. per collision = 2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Iterations = 100</a:t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17" name="Google Shape;9617;p290"/>
          <p:cNvSpPr/>
          <p:nvPr/>
        </p:nvSpPr>
        <p:spPr>
          <a:xfrm>
            <a:off x="782400" y="1012025"/>
            <a:ext cx="7381800" cy="1114200"/>
          </a:xfrm>
          <a:prstGeom prst="rect">
            <a:avLst/>
          </a:prstGeom>
          <a:solidFill>
            <a:srgbClr val="0088D3">
              <a:alpha val="2755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18" name="Google Shape;9618;p290"/>
          <p:cNvSpPr txBox="1"/>
          <p:nvPr/>
        </p:nvSpPr>
        <p:spPr>
          <a:xfrm>
            <a:off x="697350" y="1080050"/>
            <a:ext cx="7551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nl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periodic debris removal (targeting the most connected nodes) reduce &lt;k&gt; below the critical threshold to prevent the formation of the Giant Component?</a:t>
            </a:r>
            <a:endParaRPr b="1" i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619" name="Google Shape;9619;p290"/>
          <p:cNvSpPr txBox="1"/>
          <p:nvPr/>
        </p:nvSpPr>
        <p:spPr>
          <a:xfrm>
            <a:off x="982375" y="1724863"/>
            <a:ext cx="6811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H₀: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removal of debris </a:t>
            </a:r>
            <a:r>
              <a:rPr lang="nl" sz="1200">
                <a:solidFill>
                  <a:srgbClr val="FF00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advances </a:t>
            </a:r>
            <a:r>
              <a:rPr lang="nl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emergence of GC.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620" name="Google Shape;9620;p290"/>
          <p:cNvSpPr txBox="1"/>
          <p:nvPr/>
        </p:nvSpPr>
        <p:spPr>
          <a:xfrm>
            <a:off x="3309600" y="2174088"/>
            <a:ext cx="2327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Table 3. Experiment Parameters:</a:t>
            </a:r>
            <a:endParaRPr i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3" name="Shape 7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4" name="Google Shape;7734;p273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INTRODUCTION</a:t>
            </a:r>
            <a:endParaRPr/>
          </a:p>
        </p:txBody>
      </p:sp>
      <p:sp>
        <p:nvSpPr>
          <p:cNvPr id="7735" name="Google Shape;7735;p273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Kessler Syndrome</a:t>
            </a:r>
            <a:endParaRPr/>
          </a:p>
        </p:txBody>
      </p:sp>
      <p:sp>
        <p:nvSpPr>
          <p:cNvPr id="7736" name="Google Shape;7736;p273"/>
          <p:cNvSpPr txBox="1"/>
          <p:nvPr>
            <p:ph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01</a:t>
            </a:r>
            <a:endParaRPr/>
          </a:p>
        </p:txBody>
      </p:sp>
      <p:grpSp>
        <p:nvGrpSpPr>
          <p:cNvPr id="7737" name="Google Shape;7737;p273"/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7738" name="Google Shape;7738;p273"/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7739" name="Google Shape;7739;p273"/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rect b="b" l="l" r="r" t="t"/>
                <a:pathLst>
                  <a:path extrusionOk="0" h="18791" w="1883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273"/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rect b="b" l="l" r="r" t="t"/>
                <a:pathLst>
                  <a:path extrusionOk="0" h="9796" w="1842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273"/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rect b="b" l="l" r="r" t="t"/>
                <a:pathLst>
                  <a:path extrusionOk="0" h="16235" w="17679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273"/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rect b="b" l="l" r="r" t="t"/>
                <a:pathLst>
                  <a:path extrusionOk="0" h="14928" w="9211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273"/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rect b="b" l="l" r="r" t="t"/>
                <a:pathLst>
                  <a:path extrusionOk="0" h="13952" w="3493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273"/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rect b="b" l="l" r="r" t="t"/>
                <a:pathLst>
                  <a:path extrusionOk="0" h="11708" w="7748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273"/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rect b="b" l="l" r="r" t="t"/>
                <a:pathLst>
                  <a:path extrusionOk="0" h="7725" w="7279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273"/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rect b="b" l="l" r="r" t="t"/>
                <a:pathLst>
                  <a:path extrusionOk="0" h="2732" w="2739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273"/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rect b="b" l="l" r="r" t="t"/>
                <a:pathLst>
                  <a:path extrusionOk="0" h="2022" w="5738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273"/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rect b="b" l="l" r="r" t="t"/>
                <a:pathLst>
                  <a:path extrusionOk="0" h="1999" w="3787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49" name="Google Shape;7749;p273"/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rect b="b" l="l" r="r" t="t"/>
              <a:pathLst>
                <a:path extrusionOk="0" h="17731" w="57561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73"/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rect b="b" l="l" r="r" t="t"/>
              <a:pathLst>
                <a:path extrusionOk="0" h="25809" w="7557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73"/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rect b="b" l="l" r="r" t="t"/>
              <a:pathLst>
                <a:path extrusionOk="0" h="7045" w="22264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2" name="Google Shape;7752;p273"/>
          <p:cNvGrpSpPr/>
          <p:nvPr/>
        </p:nvGrpSpPr>
        <p:grpSpPr>
          <a:xfrm>
            <a:off x="910187" y="1743103"/>
            <a:ext cx="3825381" cy="2920203"/>
            <a:chOff x="1880577" y="-4241474"/>
            <a:chExt cx="13181878" cy="10062727"/>
          </a:xfrm>
        </p:grpSpPr>
        <p:sp>
          <p:nvSpPr>
            <p:cNvPr id="7753" name="Google Shape;7753;p273"/>
            <p:cNvSpPr/>
            <p:nvPr/>
          </p:nvSpPr>
          <p:spPr>
            <a:xfrm>
              <a:off x="9866545" y="3988184"/>
              <a:ext cx="3442573" cy="1796562"/>
            </a:xfrm>
            <a:custGeom>
              <a:rect b="b" l="l" r="r" t="t"/>
              <a:pathLst>
                <a:path extrusionOk="0" h="33931" w="63071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754" name="Google Shape;7754;p273"/>
            <p:cNvSpPr/>
            <p:nvPr/>
          </p:nvSpPr>
          <p:spPr>
            <a:xfrm>
              <a:off x="5644068" y="-1391976"/>
              <a:ext cx="3720990" cy="3550419"/>
            </a:xfrm>
            <a:custGeom>
              <a:rect b="b" l="l" r="r" t="t"/>
              <a:pathLst>
                <a:path extrusionOk="0" h="16868" w="17149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73"/>
            <p:cNvSpPr/>
            <p:nvPr/>
          </p:nvSpPr>
          <p:spPr>
            <a:xfrm>
              <a:off x="5644057" y="-1244429"/>
              <a:ext cx="2654533" cy="3338463"/>
            </a:xfrm>
            <a:custGeom>
              <a:rect b="b" l="l" r="r" t="t"/>
              <a:pathLst>
                <a:path extrusionOk="0" h="15861" w="12234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73"/>
            <p:cNvSpPr/>
            <p:nvPr/>
          </p:nvSpPr>
          <p:spPr>
            <a:xfrm>
              <a:off x="9706338" y="-1666865"/>
              <a:ext cx="130405" cy="2622401"/>
            </a:xfrm>
            <a:custGeom>
              <a:rect b="b" l="l" r="r" t="t"/>
              <a:pathLst>
                <a:path extrusionOk="0" h="12459" w="601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73"/>
            <p:cNvSpPr/>
            <p:nvPr/>
          </p:nvSpPr>
          <p:spPr>
            <a:xfrm>
              <a:off x="9706338" y="-4241474"/>
              <a:ext cx="4718447" cy="2643660"/>
            </a:xfrm>
            <a:custGeom>
              <a:rect b="b" l="l" r="r" t="t"/>
              <a:pathLst>
                <a:path extrusionOk="0" h="12560" w="21746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73"/>
            <p:cNvSpPr/>
            <p:nvPr/>
          </p:nvSpPr>
          <p:spPr>
            <a:xfrm>
              <a:off x="9828714" y="-4171594"/>
              <a:ext cx="4602363" cy="5127143"/>
            </a:xfrm>
            <a:custGeom>
              <a:rect b="b" l="l" r="r" t="t"/>
              <a:pathLst>
                <a:path extrusionOk="0" h="24359" w="21211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73"/>
            <p:cNvSpPr/>
            <p:nvPr/>
          </p:nvSpPr>
          <p:spPr>
            <a:xfrm>
              <a:off x="9931779" y="-4022784"/>
              <a:ext cx="4396232" cy="4830784"/>
            </a:xfrm>
            <a:custGeom>
              <a:rect b="b" l="l" r="r" t="t"/>
              <a:pathLst>
                <a:path extrusionOk="0" h="22951" w="20261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73"/>
            <p:cNvSpPr/>
            <p:nvPr/>
          </p:nvSpPr>
          <p:spPr>
            <a:xfrm>
              <a:off x="9875147" y="-3484162"/>
              <a:ext cx="4508410" cy="2543681"/>
            </a:xfrm>
            <a:custGeom>
              <a:rect b="b" l="l" r="r" t="t"/>
              <a:pathLst>
                <a:path extrusionOk="0" h="12085" w="20778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73"/>
            <p:cNvSpPr/>
            <p:nvPr/>
          </p:nvSpPr>
          <p:spPr>
            <a:xfrm>
              <a:off x="9875147" y="-2879238"/>
              <a:ext cx="4508410" cy="2543681"/>
            </a:xfrm>
            <a:custGeom>
              <a:rect b="b" l="l" r="r" t="t"/>
              <a:pathLst>
                <a:path extrusionOk="0" h="12085" w="20778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73"/>
            <p:cNvSpPr/>
            <p:nvPr/>
          </p:nvSpPr>
          <p:spPr>
            <a:xfrm>
              <a:off x="9873845" y="-2275577"/>
              <a:ext cx="4509712" cy="2544944"/>
            </a:xfrm>
            <a:custGeom>
              <a:rect b="b" l="l" r="r" t="t"/>
              <a:pathLst>
                <a:path extrusionOk="0" h="12091" w="20784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73"/>
            <p:cNvSpPr/>
            <p:nvPr/>
          </p:nvSpPr>
          <p:spPr>
            <a:xfrm>
              <a:off x="13607610" y="-3656546"/>
              <a:ext cx="36236" cy="2419917"/>
            </a:xfrm>
            <a:custGeom>
              <a:rect b="b" l="l" r="r" t="t"/>
              <a:pathLst>
                <a:path extrusionOk="0" h="11497" w="167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73"/>
            <p:cNvSpPr/>
            <p:nvPr/>
          </p:nvSpPr>
          <p:spPr>
            <a:xfrm>
              <a:off x="12860336" y="-3237899"/>
              <a:ext cx="36236" cy="2419917"/>
            </a:xfrm>
            <a:custGeom>
              <a:rect b="b" l="l" r="r" t="t"/>
              <a:pathLst>
                <a:path extrusionOk="0" h="11497" w="167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73"/>
            <p:cNvSpPr/>
            <p:nvPr/>
          </p:nvSpPr>
          <p:spPr>
            <a:xfrm>
              <a:off x="12111761" y="-2816725"/>
              <a:ext cx="36236" cy="2419917"/>
            </a:xfrm>
            <a:custGeom>
              <a:rect b="b" l="l" r="r" t="t"/>
              <a:pathLst>
                <a:path extrusionOk="0" h="11497" w="167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73"/>
            <p:cNvSpPr/>
            <p:nvPr/>
          </p:nvSpPr>
          <p:spPr>
            <a:xfrm>
              <a:off x="11363185" y="-2399340"/>
              <a:ext cx="35151" cy="2421180"/>
            </a:xfrm>
            <a:custGeom>
              <a:rect b="b" l="l" r="r" t="t"/>
              <a:pathLst>
                <a:path extrusionOk="0" h="11503" w="162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73"/>
            <p:cNvSpPr/>
            <p:nvPr/>
          </p:nvSpPr>
          <p:spPr>
            <a:xfrm>
              <a:off x="10614610" y="-1979219"/>
              <a:ext cx="35151" cy="2419707"/>
            </a:xfrm>
            <a:custGeom>
              <a:rect b="b" l="l" r="r" t="t"/>
              <a:pathLst>
                <a:path extrusionOk="0" h="11496" w="162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73"/>
            <p:cNvSpPr/>
            <p:nvPr/>
          </p:nvSpPr>
          <p:spPr>
            <a:xfrm>
              <a:off x="9042818" y="-851881"/>
              <a:ext cx="768109" cy="505368"/>
            </a:xfrm>
            <a:custGeom>
              <a:rect b="b" l="l" r="r" t="t"/>
              <a:pathLst>
                <a:path extrusionOk="0" h="2401" w="354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73"/>
            <p:cNvSpPr/>
            <p:nvPr/>
          </p:nvSpPr>
          <p:spPr>
            <a:xfrm>
              <a:off x="6390040" y="-975644"/>
              <a:ext cx="4133469" cy="3953703"/>
            </a:xfrm>
            <a:custGeom>
              <a:rect b="b" l="l" r="r" t="t"/>
              <a:pathLst>
                <a:path extrusionOk="0" h="18784" w="1905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73"/>
            <p:cNvSpPr/>
            <p:nvPr/>
          </p:nvSpPr>
          <p:spPr>
            <a:xfrm>
              <a:off x="8246507" y="74659"/>
              <a:ext cx="3213691" cy="3186284"/>
            </a:xfrm>
            <a:custGeom>
              <a:rect b="b" l="l" r="r" t="t"/>
              <a:pathLst>
                <a:path extrusionOk="0" h="15138" w="14811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73"/>
            <p:cNvSpPr/>
            <p:nvPr/>
          </p:nvSpPr>
          <p:spPr>
            <a:xfrm>
              <a:off x="9476992" y="111704"/>
              <a:ext cx="4583052" cy="5620725"/>
            </a:xfrm>
            <a:custGeom>
              <a:rect b="b" l="l" r="r" t="t"/>
              <a:pathLst>
                <a:path extrusionOk="0" h="26704" w="21122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73"/>
            <p:cNvSpPr/>
            <p:nvPr/>
          </p:nvSpPr>
          <p:spPr>
            <a:xfrm>
              <a:off x="9480897" y="111704"/>
              <a:ext cx="4000677" cy="5224386"/>
            </a:xfrm>
            <a:custGeom>
              <a:rect b="b" l="l" r="r" t="t"/>
              <a:pathLst>
                <a:path extrusionOk="0" h="24821" w="18438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73"/>
            <p:cNvSpPr/>
            <p:nvPr/>
          </p:nvSpPr>
          <p:spPr>
            <a:xfrm>
              <a:off x="9327494" y="12988"/>
              <a:ext cx="3954461" cy="5553160"/>
            </a:xfrm>
            <a:custGeom>
              <a:rect b="b" l="l" r="r" t="t"/>
              <a:pathLst>
                <a:path extrusionOk="0" h="26383" w="18225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73"/>
            <p:cNvSpPr/>
            <p:nvPr/>
          </p:nvSpPr>
          <p:spPr>
            <a:xfrm>
              <a:off x="9473520" y="36562"/>
              <a:ext cx="4660947" cy="5784691"/>
            </a:xfrm>
            <a:custGeom>
              <a:rect b="b" l="l" r="r" t="t"/>
              <a:pathLst>
                <a:path extrusionOk="0" h="27483" w="21481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73"/>
            <p:cNvSpPr/>
            <p:nvPr/>
          </p:nvSpPr>
          <p:spPr>
            <a:xfrm>
              <a:off x="11382496" y="3155055"/>
              <a:ext cx="274697" cy="316355"/>
            </a:xfrm>
            <a:custGeom>
              <a:rect b="b" l="l" r="r" t="t"/>
              <a:pathLst>
                <a:path extrusionOk="0" h="1503" w="1266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73"/>
            <p:cNvSpPr/>
            <p:nvPr/>
          </p:nvSpPr>
          <p:spPr>
            <a:xfrm>
              <a:off x="11382496" y="2653688"/>
              <a:ext cx="272093" cy="541571"/>
            </a:xfrm>
            <a:custGeom>
              <a:rect b="b" l="l" r="r" t="t"/>
              <a:pathLst>
                <a:path extrusionOk="0" h="2573" w="1254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73"/>
            <p:cNvSpPr/>
            <p:nvPr/>
          </p:nvSpPr>
          <p:spPr>
            <a:xfrm>
              <a:off x="11583635" y="2427631"/>
              <a:ext cx="474318" cy="265208"/>
            </a:xfrm>
            <a:custGeom>
              <a:rect b="b" l="l" r="r" t="t"/>
              <a:pathLst>
                <a:path extrusionOk="0" h="1260" w="2186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73"/>
            <p:cNvSpPr/>
            <p:nvPr/>
          </p:nvSpPr>
          <p:spPr>
            <a:xfrm>
              <a:off x="11454750" y="2467623"/>
              <a:ext cx="805430" cy="1003791"/>
            </a:xfrm>
            <a:custGeom>
              <a:rect b="b" l="l" r="r" t="t"/>
              <a:pathLst>
                <a:path extrusionOk="0" h="4769" w="3712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73"/>
            <p:cNvSpPr/>
            <p:nvPr/>
          </p:nvSpPr>
          <p:spPr>
            <a:xfrm>
              <a:off x="6449275" y="1983936"/>
              <a:ext cx="770713" cy="503685"/>
            </a:xfrm>
            <a:custGeom>
              <a:rect b="b" l="l" r="r" t="t"/>
              <a:pathLst>
                <a:path extrusionOk="0" h="2393" w="3552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73"/>
            <p:cNvSpPr/>
            <p:nvPr/>
          </p:nvSpPr>
          <p:spPr>
            <a:xfrm>
              <a:off x="6261154" y="711576"/>
              <a:ext cx="772015" cy="504527"/>
            </a:xfrm>
            <a:custGeom>
              <a:rect b="b" l="l" r="r" t="t"/>
              <a:pathLst>
                <a:path extrusionOk="0" h="2397" w="3558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73"/>
            <p:cNvSpPr/>
            <p:nvPr/>
          </p:nvSpPr>
          <p:spPr>
            <a:xfrm>
              <a:off x="1880577" y="2777451"/>
              <a:ext cx="130405" cy="2623664"/>
            </a:xfrm>
            <a:custGeom>
              <a:rect b="b" l="l" r="r" t="t"/>
              <a:pathLst>
                <a:path extrusionOk="0" h="12465" w="601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73"/>
            <p:cNvSpPr/>
            <p:nvPr/>
          </p:nvSpPr>
          <p:spPr>
            <a:xfrm>
              <a:off x="1880577" y="202842"/>
              <a:ext cx="4719749" cy="2643660"/>
            </a:xfrm>
            <a:custGeom>
              <a:rect b="b" l="l" r="r" t="t"/>
              <a:pathLst>
                <a:path extrusionOk="0" h="12560" w="21752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73"/>
            <p:cNvSpPr/>
            <p:nvPr/>
          </p:nvSpPr>
          <p:spPr>
            <a:xfrm>
              <a:off x="2004254" y="272932"/>
              <a:ext cx="4602363" cy="5128196"/>
            </a:xfrm>
            <a:custGeom>
              <a:rect b="b" l="l" r="r" t="t"/>
              <a:pathLst>
                <a:path extrusionOk="0" h="24364" w="21211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73"/>
            <p:cNvSpPr/>
            <p:nvPr/>
          </p:nvSpPr>
          <p:spPr>
            <a:xfrm>
              <a:off x="2107319" y="421532"/>
              <a:ext cx="4396232" cy="4830784"/>
            </a:xfrm>
            <a:custGeom>
              <a:rect b="b" l="l" r="r" t="t"/>
              <a:pathLst>
                <a:path extrusionOk="0" h="22951" w="20261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73"/>
            <p:cNvSpPr/>
            <p:nvPr/>
          </p:nvSpPr>
          <p:spPr>
            <a:xfrm>
              <a:off x="2050688" y="960365"/>
              <a:ext cx="4509712" cy="2543471"/>
            </a:xfrm>
            <a:custGeom>
              <a:rect b="b" l="l" r="r" t="t"/>
              <a:pathLst>
                <a:path extrusionOk="0" h="12084" w="20784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73"/>
            <p:cNvSpPr/>
            <p:nvPr/>
          </p:nvSpPr>
          <p:spPr>
            <a:xfrm>
              <a:off x="2050688" y="1564026"/>
              <a:ext cx="4509712" cy="2544733"/>
            </a:xfrm>
            <a:custGeom>
              <a:rect b="b" l="l" r="r" t="t"/>
              <a:pathLst>
                <a:path extrusionOk="0" h="12090" w="20784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73"/>
            <p:cNvSpPr/>
            <p:nvPr/>
          </p:nvSpPr>
          <p:spPr>
            <a:xfrm>
              <a:off x="2050688" y="2168949"/>
              <a:ext cx="4509712" cy="2544733"/>
            </a:xfrm>
            <a:custGeom>
              <a:rect b="b" l="l" r="r" t="t"/>
              <a:pathLst>
                <a:path extrusionOk="0" h="12090" w="20784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73"/>
            <p:cNvSpPr/>
            <p:nvPr/>
          </p:nvSpPr>
          <p:spPr>
            <a:xfrm>
              <a:off x="5784453" y="787770"/>
              <a:ext cx="36236" cy="2421180"/>
            </a:xfrm>
            <a:custGeom>
              <a:rect b="b" l="l" r="r" t="t"/>
              <a:pathLst>
                <a:path extrusionOk="0" h="11503" w="167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73"/>
            <p:cNvSpPr/>
            <p:nvPr/>
          </p:nvSpPr>
          <p:spPr>
            <a:xfrm>
              <a:off x="5035877" y="1207681"/>
              <a:ext cx="34934" cy="2419917"/>
            </a:xfrm>
            <a:custGeom>
              <a:rect b="b" l="l" r="r" t="t"/>
              <a:pathLst>
                <a:path extrusionOk="0" h="11497" w="161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73"/>
            <p:cNvSpPr/>
            <p:nvPr/>
          </p:nvSpPr>
          <p:spPr>
            <a:xfrm>
              <a:off x="4286000" y="1626328"/>
              <a:ext cx="36236" cy="2419917"/>
            </a:xfrm>
            <a:custGeom>
              <a:rect b="b" l="l" r="r" t="t"/>
              <a:pathLst>
                <a:path extrusionOk="0" h="11497" w="167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73"/>
            <p:cNvSpPr/>
            <p:nvPr/>
          </p:nvSpPr>
          <p:spPr>
            <a:xfrm>
              <a:off x="3540028" y="2046449"/>
              <a:ext cx="34934" cy="2419707"/>
            </a:xfrm>
            <a:custGeom>
              <a:rect b="b" l="l" r="r" t="t"/>
              <a:pathLst>
                <a:path extrusionOk="0" h="11496" w="161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73"/>
            <p:cNvSpPr/>
            <p:nvPr/>
          </p:nvSpPr>
          <p:spPr>
            <a:xfrm>
              <a:off x="2790150" y="2465097"/>
              <a:ext cx="36453" cy="2419917"/>
            </a:xfrm>
            <a:custGeom>
              <a:rect b="b" l="l" r="r" t="t"/>
              <a:pathLst>
                <a:path extrusionOk="0" h="11497" w="168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73"/>
            <p:cNvSpPr/>
            <p:nvPr/>
          </p:nvSpPr>
          <p:spPr>
            <a:xfrm>
              <a:off x="11650465" y="3098646"/>
              <a:ext cx="686959" cy="476532"/>
            </a:xfrm>
            <a:custGeom>
              <a:rect b="b" l="l" r="r" t="t"/>
              <a:pathLst>
                <a:path extrusionOk="0" h="2264" w="3166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73"/>
            <p:cNvSpPr/>
            <p:nvPr/>
          </p:nvSpPr>
          <p:spPr>
            <a:xfrm>
              <a:off x="11650465" y="2823757"/>
              <a:ext cx="685657" cy="600086"/>
            </a:xfrm>
            <a:custGeom>
              <a:rect b="b" l="l" r="r" t="t"/>
              <a:pathLst>
                <a:path extrusionOk="0" h="2851" w="316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73"/>
            <p:cNvSpPr/>
            <p:nvPr/>
          </p:nvSpPr>
          <p:spPr>
            <a:xfrm>
              <a:off x="11760039" y="2699994"/>
              <a:ext cx="796534" cy="448959"/>
            </a:xfrm>
            <a:custGeom>
              <a:rect b="b" l="l" r="r" t="t"/>
              <a:pathLst>
                <a:path extrusionOk="0" h="2133" w="3671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73"/>
            <p:cNvSpPr/>
            <p:nvPr/>
          </p:nvSpPr>
          <p:spPr>
            <a:xfrm>
              <a:off x="12226542" y="3026241"/>
              <a:ext cx="441988" cy="548938"/>
            </a:xfrm>
            <a:custGeom>
              <a:rect b="b" l="l" r="r" t="t"/>
              <a:pathLst>
                <a:path extrusionOk="0" h="2608" w="2037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73"/>
            <p:cNvSpPr/>
            <p:nvPr/>
          </p:nvSpPr>
          <p:spPr>
            <a:xfrm>
              <a:off x="12355211" y="3371220"/>
              <a:ext cx="1094230" cy="661336"/>
            </a:xfrm>
            <a:custGeom>
              <a:rect b="b" l="l" r="r" t="t"/>
              <a:pathLst>
                <a:path extrusionOk="0" h="3142" w="5043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73"/>
            <p:cNvSpPr/>
            <p:nvPr/>
          </p:nvSpPr>
          <p:spPr>
            <a:xfrm>
              <a:off x="12355211" y="3235038"/>
              <a:ext cx="1094230" cy="722586"/>
            </a:xfrm>
            <a:custGeom>
              <a:rect b="b" l="l" r="r" t="t"/>
              <a:pathLst>
                <a:path extrusionOk="0" h="3433" w="5043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73"/>
            <p:cNvSpPr/>
            <p:nvPr/>
          </p:nvSpPr>
          <p:spPr>
            <a:xfrm>
              <a:off x="12410757" y="3172525"/>
              <a:ext cx="1148041" cy="647655"/>
            </a:xfrm>
            <a:custGeom>
              <a:rect b="b" l="l" r="r" t="t"/>
              <a:pathLst>
                <a:path extrusionOk="0" h="3077" w="5291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73"/>
            <p:cNvSpPr/>
            <p:nvPr/>
          </p:nvSpPr>
          <p:spPr>
            <a:xfrm>
              <a:off x="13393669" y="3758716"/>
              <a:ext cx="219367" cy="273838"/>
            </a:xfrm>
            <a:custGeom>
              <a:rect b="b" l="l" r="r" t="t"/>
              <a:pathLst>
                <a:path extrusionOk="0" h="1301" w="1011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73"/>
            <p:cNvSpPr/>
            <p:nvPr/>
          </p:nvSpPr>
          <p:spPr>
            <a:xfrm>
              <a:off x="13464621" y="3821229"/>
              <a:ext cx="1318154" cy="811831"/>
            </a:xfrm>
            <a:custGeom>
              <a:rect b="b" l="l" r="r" t="t"/>
              <a:pathLst>
                <a:path extrusionOk="0" h="3857" w="6075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73"/>
            <p:cNvSpPr/>
            <p:nvPr/>
          </p:nvSpPr>
          <p:spPr>
            <a:xfrm>
              <a:off x="14383308" y="4721037"/>
              <a:ext cx="212640" cy="243949"/>
            </a:xfrm>
            <a:custGeom>
              <a:rect b="b" l="l" r="r" t="t"/>
              <a:pathLst>
                <a:path extrusionOk="0" h="1159" w="98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73"/>
            <p:cNvSpPr/>
            <p:nvPr/>
          </p:nvSpPr>
          <p:spPr>
            <a:xfrm>
              <a:off x="14383308" y="4332278"/>
              <a:ext cx="211555" cy="420123"/>
            </a:xfrm>
            <a:custGeom>
              <a:rect b="b" l="l" r="r" t="t"/>
              <a:pathLst>
                <a:path extrusionOk="0" h="1996" w="975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73"/>
            <p:cNvSpPr/>
            <p:nvPr/>
          </p:nvSpPr>
          <p:spPr>
            <a:xfrm>
              <a:off x="14539099" y="4158631"/>
              <a:ext cx="366262" cy="205220"/>
            </a:xfrm>
            <a:custGeom>
              <a:rect b="b" l="l" r="r" t="t"/>
              <a:pathLst>
                <a:path extrusionOk="0" h="975" w="1688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73"/>
            <p:cNvSpPr/>
            <p:nvPr/>
          </p:nvSpPr>
          <p:spPr>
            <a:xfrm>
              <a:off x="14439939" y="4189782"/>
              <a:ext cx="622516" cy="775207"/>
            </a:xfrm>
            <a:custGeom>
              <a:rect b="b" l="l" r="r" t="t"/>
              <a:pathLst>
                <a:path extrusionOk="0" h="3683" w="2869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73"/>
            <p:cNvSpPr/>
            <p:nvPr/>
          </p:nvSpPr>
          <p:spPr>
            <a:xfrm>
              <a:off x="11382496" y="3160618"/>
              <a:ext cx="274697" cy="316355"/>
            </a:xfrm>
            <a:custGeom>
              <a:rect b="b" l="l" r="r" t="t"/>
              <a:pathLst>
                <a:path extrusionOk="0" h="1503" w="1266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73"/>
            <p:cNvSpPr/>
            <p:nvPr/>
          </p:nvSpPr>
          <p:spPr>
            <a:xfrm>
              <a:off x="11382496" y="2659251"/>
              <a:ext cx="272093" cy="541571"/>
            </a:xfrm>
            <a:custGeom>
              <a:rect b="b" l="l" r="r" t="t"/>
              <a:pathLst>
                <a:path extrusionOk="0" h="2573" w="1254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73"/>
            <p:cNvSpPr/>
            <p:nvPr/>
          </p:nvSpPr>
          <p:spPr>
            <a:xfrm>
              <a:off x="11583635" y="2433194"/>
              <a:ext cx="474318" cy="265208"/>
            </a:xfrm>
            <a:custGeom>
              <a:rect b="b" l="l" r="r" t="t"/>
              <a:pathLst>
                <a:path extrusionOk="0" h="1260" w="2186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73"/>
            <p:cNvSpPr/>
            <p:nvPr/>
          </p:nvSpPr>
          <p:spPr>
            <a:xfrm>
              <a:off x="11650465" y="3104209"/>
              <a:ext cx="686959" cy="476532"/>
            </a:xfrm>
            <a:custGeom>
              <a:rect b="b" l="l" r="r" t="t"/>
              <a:pathLst>
                <a:path extrusionOk="0" h="2264" w="3166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73"/>
            <p:cNvSpPr/>
            <p:nvPr/>
          </p:nvSpPr>
          <p:spPr>
            <a:xfrm>
              <a:off x="11650465" y="2829320"/>
              <a:ext cx="685657" cy="600086"/>
            </a:xfrm>
            <a:custGeom>
              <a:rect b="b" l="l" r="r" t="t"/>
              <a:pathLst>
                <a:path extrusionOk="0" h="2851" w="316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73"/>
            <p:cNvSpPr/>
            <p:nvPr/>
          </p:nvSpPr>
          <p:spPr>
            <a:xfrm>
              <a:off x="11760039" y="2705557"/>
              <a:ext cx="796534" cy="448959"/>
            </a:xfrm>
            <a:custGeom>
              <a:rect b="b" l="l" r="r" t="t"/>
              <a:pathLst>
                <a:path extrusionOk="0" h="2133" w="3671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73"/>
            <p:cNvSpPr/>
            <p:nvPr/>
          </p:nvSpPr>
          <p:spPr>
            <a:xfrm>
              <a:off x="12355211" y="3376783"/>
              <a:ext cx="1094230" cy="661336"/>
            </a:xfrm>
            <a:custGeom>
              <a:rect b="b" l="l" r="r" t="t"/>
              <a:pathLst>
                <a:path extrusionOk="0" h="3142" w="5043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73"/>
            <p:cNvSpPr/>
            <p:nvPr/>
          </p:nvSpPr>
          <p:spPr>
            <a:xfrm>
              <a:off x="12355211" y="3240601"/>
              <a:ext cx="1094230" cy="722586"/>
            </a:xfrm>
            <a:custGeom>
              <a:rect b="b" l="l" r="r" t="t"/>
              <a:pathLst>
                <a:path extrusionOk="0" h="3433" w="5043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73"/>
            <p:cNvSpPr/>
            <p:nvPr/>
          </p:nvSpPr>
          <p:spPr>
            <a:xfrm>
              <a:off x="12410757" y="3178088"/>
              <a:ext cx="1148041" cy="647655"/>
            </a:xfrm>
            <a:custGeom>
              <a:rect b="b" l="l" r="r" t="t"/>
              <a:pathLst>
                <a:path extrusionOk="0" h="3077" w="5291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73"/>
            <p:cNvSpPr/>
            <p:nvPr/>
          </p:nvSpPr>
          <p:spPr>
            <a:xfrm>
              <a:off x="14383308" y="4726600"/>
              <a:ext cx="212640" cy="243949"/>
            </a:xfrm>
            <a:custGeom>
              <a:rect b="b" l="l" r="r" t="t"/>
              <a:pathLst>
                <a:path extrusionOk="0" h="1159" w="98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73"/>
            <p:cNvSpPr/>
            <p:nvPr/>
          </p:nvSpPr>
          <p:spPr>
            <a:xfrm>
              <a:off x="14383308" y="4337841"/>
              <a:ext cx="211555" cy="420123"/>
            </a:xfrm>
            <a:custGeom>
              <a:rect b="b" l="l" r="r" t="t"/>
              <a:pathLst>
                <a:path extrusionOk="0" h="1996" w="975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73"/>
            <p:cNvSpPr/>
            <p:nvPr/>
          </p:nvSpPr>
          <p:spPr>
            <a:xfrm>
              <a:off x="14539099" y="4164194"/>
              <a:ext cx="366262" cy="205220"/>
            </a:xfrm>
            <a:custGeom>
              <a:rect b="b" l="l" r="r" t="t"/>
              <a:pathLst>
                <a:path extrusionOk="0" h="975" w="1688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73"/>
            <p:cNvSpPr/>
            <p:nvPr/>
          </p:nvSpPr>
          <p:spPr>
            <a:xfrm>
              <a:off x="1882175" y="2775750"/>
              <a:ext cx="122900" cy="74550"/>
            </a:xfrm>
            <a:custGeom>
              <a:rect b="b" l="l" r="r" t="t"/>
              <a:pathLst>
                <a:path extrusionOk="0" h="2982" w="4916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819" name="Google Shape;7819;p273"/>
            <p:cNvSpPr/>
            <p:nvPr/>
          </p:nvSpPr>
          <p:spPr>
            <a:xfrm>
              <a:off x="9708860" y="-1666675"/>
              <a:ext cx="121106" cy="76743"/>
            </a:xfrm>
            <a:custGeom>
              <a:rect b="b" l="l" r="r" t="t"/>
              <a:pathLst>
                <a:path extrusionOk="0" h="1976" w="3025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4" name="Shape 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" name="Google Shape;9625;p291"/>
          <p:cNvSpPr txBox="1"/>
          <p:nvPr>
            <p:ph type="title"/>
          </p:nvPr>
        </p:nvSpPr>
        <p:spPr>
          <a:xfrm>
            <a:off x="597625" y="356325"/>
            <a:ext cx="31905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00FF"/>
                </a:solidFill>
              </a:rPr>
              <a:t>Removing debris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9626" name="Google Shape;9626;p291"/>
          <p:cNvPicPr preferRelativeResize="0"/>
          <p:nvPr/>
        </p:nvPicPr>
        <p:blipFill rotWithShape="1">
          <a:blip r:embed="rId3">
            <a:alphaModFix/>
          </a:blip>
          <a:srcRect b="8856" l="13305" r="11051" t="10628"/>
          <a:stretch/>
        </p:blipFill>
        <p:spPr>
          <a:xfrm>
            <a:off x="727850" y="1096275"/>
            <a:ext cx="4591774" cy="37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7" name="Google Shape;9627;p291"/>
          <p:cNvSpPr txBox="1"/>
          <p:nvPr>
            <p:ph idx="4294967295" type="subTitle"/>
          </p:nvPr>
        </p:nvSpPr>
        <p:spPr>
          <a:xfrm>
            <a:off x="5816575" y="2198225"/>
            <a:ext cx="30618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Mann-Whitney U-Test: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U statistic = 2500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p-value = 1.09e-13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00FF"/>
                </a:solidFill>
              </a:rPr>
              <a:t>Thus:</a:t>
            </a:r>
            <a:r>
              <a:rPr lang="nl"/>
              <a:t> we can reject the null hypothesis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628" name="Google Shape;9628;p291"/>
          <p:cNvSpPr txBox="1"/>
          <p:nvPr/>
        </p:nvSpPr>
        <p:spPr>
          <a:xfrm>
            <a:off x="5433625" y="1050175"/>
            <a:ext cx="2471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Collision P = 0.0003</a:t>
            </a:r>
            <a:endParaRPr i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2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292"/>
          <p:cNvSpPr txBox="1"/>
          <p:nvPr>
            <p:ph type="title"/>
          </p:nvPr>
        </p:nvSpPr>
        <p:spPr>
          <a:xfrm>
            <a:off x="716850" y="3236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Space Avalanche (</a:t>
            </a:r>
            <a:r>
              <a:rPr lang="nl"/>
              <a:t>SOC)</a:t>
            </a:r>
            <a:endParaRPr/>
          </a:p>
        </p:txBody>
      </p:sp>
      <p:pic>
        <p:nvPicPr>
          <p:cNvPr id="9634" name="Google Shape;9634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38" y="1338463"/>
            <a:ext cx="5188077" cy="28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5" name="Google Shape;9635;p292"/>
          <p:cNvSpPr txBox="1"/>
          <p:nvPr/>
        </p:nvSpPr>
        <p:spPr>
          <a:xfrm>
            <a:off x="5655296" y="2029750"/>
            <a:ext cx="35415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Limiting the amount of times debris can collide leads to no new collisions after all objects have maximally collided.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If launches happen after this stagnation, it will cause Kessler Syndrome </a:t>
            </a:r>
            <a:r>
              <a:rPr b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again, and again, and again …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15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36" name="Google Shape;9636;p292"/>
          <p:cNvSpPr txBox="1"/>
          <p:nvPr/>
        </p:nvSpPr>
        <p:spPr>
          <a:xfrm>
            <a:off x="5750425" y="1342625"/>
            <a:ext cx="29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FFDD33"/>
                </a:solidFill>
                <a:latin typeface="Barlow"/>
                <a:ea typeface="Barlow"/>
                <a:cs typeface="Barlow"/>
                <a:sym typeface="Barlow"/>
              </a:rPr>
              <a:t>Consider Debris</a:t>
            </a:r>
            <a:r>
              <a:rPr b="1" lang="nl" sz="1500">
                <a:solidFill>
                  <a:srgbClr val="FFDD33"/>
                </a:solidFill>
                <a:latin typeface="Barlow"/>
                <a:ea typeface="Barlow"/>
                <a:cs typeface="Barlow"/>
                <a:sym typeface="Barlow"/>
              </a:rPr>
              <a:t> Mass:</a:t>
            </a:r>
            <a:endParaRPr b="1" sz="1500">
              <a:solidFill>
                <a:srgbClr val="FFDD3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rgbClr val="FFDD33"/>
                </a:solidFill>
                <a:latin typeface="Barlow"/>
                <a:ea typeface="Barlow"/>
                <a:cs typeface="Barlow"/>
                <a:sym typeface="Barlow"/>
              </a:rPr>
              <a:t>Tiny Debris means?</a:t>
            </a:r>
            <a:endParaRPr sz="1500">
              <a:solidFill>
                <a:srgbClr val="FFDD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0" name="Shape 9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Google Shape;9641;p293"/>
          <p:cNvSpPr txBox="1"/>
          <p:nvPr>
            <p:ph type="title"/>
          </p:nvPr>
        </p:nvSpPr>
        <p:spPr>
          <a:xfrm>
            <a:off x="1915050" y="425175"/>
            <a:ext cx="5313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Conclusion: </a:t>
            </a:r>
            <a:r>
              <a:rPr lang="nl" sz="3000"/>
              <a:t>Research Question</a:t>
            </a:r>
            <a:endParaRPr sz="3000"/>
          </a:p>
        </p:txBody>
      </p:sp>
      <p:sp>
        <p:nvSpPr>
          <p:cNvPr id="9642" name="Google Shape;9642;p293"/>
          <p:cNvSpPr txBox="1"/>
          <p:nvPr>
            <p:ph idx="1" type="subTitle"/>
          </p:nvPr>
        </p:nvSpPr>
        <p:spPr>
          <a:xfrm>
            <a:off x="1412550" y="1012875"/>
            <a:ext cx="63189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How do measures such as </a:t>
            </a:r>
            <a:r>
              <a:rPr i="1" lang="nl" sz="15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launching new satellites </a:t>
            </a: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(adding new nodes), and </a:t>
            </a:r>
            <a:r>
              <a:rPr i="1" lang="nl" sz="1500">
                <a:solidFill>
                  <a:srgbClr val="FF00F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debris cleaning</a:t>
            </a: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 (removing nodes) affect the </a:t>
            </a:r>
            <a:r>
              <a:rPr i="1" lang="nl" sz="1500">
                <a:solidFill>
                  <a:srgbClr val="00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average degree and critical point</a:t>
            </a:r>
            <a:r>
              <a:rPr i="1" lang="nl" sz="1500">
                <a:latin typeface="Barlow Medium"/>
                <a:ea typeface="Barlow Medium"/>
                <a:cs typeface="Barlow Medium"/>
                <a:sym typeface="Barlow Medium"/>
              </a:rPr>
              <a:t> at which a giant component emerges, thus, affecting the onset of the Kessler Syndrome?</a:t>
            </a:r>
            <a:endParaRPr sz="21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643" name="Google Shape;9643;p293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4" name="Google Shape;9644;p293"/>
          <p:cNvSpPr txBox="1"/>
          <p:nvPr/>
        </p:nvSpPr>
        <p:spPr>
          <a:xfrm>
            <a:off x="2284200" y="2571750"/>
            <a:ext cx="457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nl" sz="1500">
                <a:solidFill>
                  <a:schemeClr val="dk1"/>
                </a:solidFill>
              </a:rPr>
              <a:t>Effect on average degree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nl" sz="1500">
                <a:solidFill>
                  <a:schemeClr val="dk1"/>
                </a:solidFill>
              </a:rPr>
              <a:t>Phase Transition remains unaffected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8" name="Shape 9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9" name="Google Shape;9649;p294"/>
          <p:cNvSpPr txBox="1"/>
          <p:nvPr>
            <p:ph type="title"/>
          </p:nvPr>
        </p:nvSpPr>
        <p:spPr>
          <a:xfrm>
            <a:off x="716850" y="4617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Future Research</a:t>
            </a:r>
            <a:endParaRPr/>
          </a:p>
        </p:txBody>
      </p:sp>
      <p:sp>
        <p:nvSpPr>
          <p:cNvPr id="9650" name="Google Shape;9650;p294"/>
          <p:cNvSpPr txBox="1"/>
          <p:nvPr/>
        </p:nvSpPr>
        <p:spPr>
          <a:xfrm>
            <a:off x="1337200" y="1652675"/>
            <a:ext cx="6589200" cy="2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Look more into possible SOC.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Look into testing a larger parameter range.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 (our) more </a:t>
            </a: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realistic</a:t>
            </a: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astronomical/physical laws into the network model.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Mass / Momentum / Etc.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4" name="Shape 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5" name="Google Shape;9655;p295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Appendices</a:t>
            </a:r>
            <a:endParaRPr/>
          </a:p>
        </p:txBody>
      </p:sp>
      <p:sp>
        <p:nvSpPr>
          <p:cNvPr id="9656" name="Google Shape;9656;p295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0" name="Shape 9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1" name="Google Shape;9661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00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5" name="Shape 9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6" name="Google Shape;9666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0" name="Shape 9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1" name="Google Shape;9671;p298"/>
          <p:cNvPicPr preferRelativeResize="0"/>
          <p:nvPr/>
        </p:nvPicPr>
        <p:blipFill rotWithShape="1">
          <a:blip r:embed="rId3">
            <a:alphaModFix/>
          </a:blip>
          <a:srcRect b="0" l="-4300" r="4299" t="0"/>
          <a:stretch/>
        </p:blipFill>
        <p:spPr>
          <a:xfrm>
            <a:off x="152400" y="152400"/>
            <a:ext cx="81399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5" name="Shape 9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" name="Google Shape;9676;p299"/>
          <p:cNvSpPr txBox="1"/>
          <p:nvPr/>
        </p:nvSpPr>
        <p:spPr>
          <a:xfrm>
            <a:off x="516225" y="707025"/>
            <a:ext cx="8332200" cy="4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AutoNum type="arabicParenBoth"/>
            </a:pP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Drmola, J., &amp; Hubik, T. (2018). Kessler syndrome: System dynamics model. Space Policy, 44, 29-39.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This paper describes the modelling of the Kessler syndrome by using a dynamical environmental model that uses a brute force computational approach. This will be helpful for inspiration in creating our own model.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arenBoth"/>
            </a:pP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Kalinin, N., Guzmán-Sáenz, A., Prieto, Y., Shkolnikov, M., Kalinina, V., &amp; Lupercio, E. (2018). Self-organized criticality and pattern emergence through the lens of tropical geometry. Proceedings of the National Academy of Sciences, 115(35), E8135–E8142.  </a:t>
            </a:r>
            <a:r>
              <a:rPr lang="nl" sz="1100" u="sng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https://doi.org/10.1073/pnas.1805847115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This paper provides evidence that Self-Organized Criticality (SOC) is indeed a manifestation of emergent behavior. The authors present a continuous tropical model that exhibits SOC, highlighting how complex patterns and behaviors emerge from simple underlying rules without external tuning. This aligns with the concept of emergence.</a:t>
            </a:r>
            <a:endParaRPr i="1"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AutoNum type="arabicParenBoth"/>
            </a:pP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Kessler, D. J., &amp; Johnson, N. L. (2010). The Kessler Syndrome: Implications to Future Space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Operations. Advances</a:t>
            </a:r>
            <a:r>
              <a:rPr i="1" lang="nl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in the Astronautical Sciences</a:t>
            </a:r>
            <a:r>
              <a:rPr lang="nl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</a:t>
            </a:r>
            <a:r>
              <a:rPr i="1" lang="nl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137</a:t>
            </a:r>
            <a:r>
              <a:rPr lang="nl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(8), 2010.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This is a paper by Kessler himself that explains the Kessler Syndrome as how he defines it. This is useful for forming a deeper understanding of the concept.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arenBoth"/>
            </a:pP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Radtke, J., Stoll, E., &amp; Krag, H. (2012). Modeling Kessler Syndrome using brute force computations. </a:t>
            </a:r>
            <a:r>
              <a:rPr i="1"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AIP Conference Proceedings</a:t>
            </a: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1464(1), 456. 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nl" sz="1100" u="sng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https://pubs.aip.org/aip/acp/article/1464/1/456/875355/Modeling-Kessler-syndrome-using-brute-force</a:t>
            </a: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This paper is useful because it provides us with a detailed model of the Kessler Syndrome, highlighting how debris distribution, collisions, and mitigation strategies influence cascading collisions and critical tipping points. </a:t>
            </a:r>
            <a:endParaRPr i="1"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arenBoth"/>
            </a:pP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Soliman, P. (2022). Continuous and discrete algorithms for modeling the Kessler Syndrome. TU Delft, Faculty of Electrical Engineering, Mathematics, and Computer 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AutoNum type="arabicParenBoth"/>
            </a:pPr>
            <a:r>
              <a:rPr i="1"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Network Science by Albert-László Barabási</a:t>
            </a:r>
            <a:r>
              <a:rPr lang="nl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. (n.d.). Retrieved January 30, 2025, from</a:t>
            </a:r>
            <a:r>
              <a:rPr lang="nl" sz="11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nl" sz="1100" u="sng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http://networksciencebook.com/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677" name="Google Shape;9677;p299"/>
          <p:cNvSpPr txBox="1"/>
          <p:nvPr/>
        </p:nvSpPr>
        <p:spPr>
          <a:xfrm>
            <a:off x="682925" y="80875"/>
            <a:ext cx="8105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  <a:endParaRPr sz="31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3" name="Shape 7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4" name="Google Shape;7824;p274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Kessler Syndrome</a:t>
            </a:r>
            <a:endParaRPr/>
          </a:p>
        </p:txBody>
      </p:sp>
      <p:sp>
        <p:nvSpPr>
          <p:cNvPr id="7825" name="Google Shape;7825;p274"/>
          <p:cNvSpPr txBox="1"/>
          <p:nvPr/>
        </p:nvSpPr>
        <p:spPr>
          <a:xfrm>
            <a:off x="605200" y="3726550"/>
            <a:ext cx="2073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Production of fragments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26" name="Google Shape;7826;p274"/>
          <p:cNvSpPr txBox="1"/>
          <p:nvPr/>
        </p:nvSpPr>
        <p:spPr>
          <a:xfrm>
            <a:off x="172750" y="3348225"/>
            <a:ext cx="2613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Collision Probability</a:t>
            </a:r>
            <a:endParaRPr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27" name="Google Shape;7827;p274"/>
          <p:cNvSpPr txBox="1"/>
          <p:nvPr/>
        </p:nvSpPr>
        <p:spPr>
          <a:xfrm>
            <a:off x="130975" y="2357575"/>
            <a:ext cx="2662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Orbital pollution</a:t>
            </a:r>
            <a:endParaRPr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28" name="Google Shape;7828;p274"/>
          <p:cNvSpPr txBox="1"/>
          <p:nvPr/>
        </p:nvSpPr>
        <p:spPr>
          <a:xfrm>
            <a:off x="716800" y="2746134"/>
            <a:ext cx="2073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Various objects occupying LEO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29" name="Google Shape;7829;p274"/>
          <p:cNvSpPr txBox="1"/>
          <p:nvPr/>
        </p:nvSpPr>
        <p:spPr>
          <a:xfrm>
            <a:off x="6331250" y="1729200"/>
            <a:ext cx="2613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Cascading </a:t>
            </a:r>
            <a:r>
              <a:rPr lang="nl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effect</a:t>
            </a:r>
            <a:endParaRPr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30" name="Google Shape;7830;p274"/>
          <p:cNvSpPr txBox="1"/>
          <p:nvPr/>
        </p:nvSpPr>
        <p:spPr>
          <a:xfrm>
            <a:off x="6350650" y="2109859"/>
            <a:ext cx="2073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Exponential debris accumulation in LEO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31" name="Google Shape;7831;p274"/>
          <p:cNvSpPr txBox="1"/>
          <p:nvPr/>
        </p:nvSpPr>
        <p:spPr>
          <a:xfrm>
            <a:off x="6331250" y="2967324"/>
            <a:ext cx="2073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Emergence</a:t>
            </a:r>
            <a:endParaRPr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32" name="Google Shape;7832;p274"/>
          <p:cNvSpPr txBox="1"/>
          <p:nvPr/>
        </p:nvSpPr>
        <p:spPr>
          <a:xfrm>
            <a:off x="6350650" y="3348225"/>
            <a:ext cx="2662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Phenomenon not encoded in the behavior of individual objects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833" name="Google Shape;7833;p274"/>
          <p:cNvGrpSpPr/>
          <p:nvPr/>
        </p:nvGrpSpPr>
        <p:grpSpPr>
          <a:xfrm>
            <a:off x="3779012" y="2011111"/>
            <a:ext cx="1512777" cy="1408099"/>
            <a:chOff x="3804135" y="1928622"/>
            <a:chExt cx="1512777" cy="1408099"/>
          </a:xfrm>
        </p:grpSpPr>
        <p:sp>
          <p:nvSpPr>
            <p:cNvPr id="7834" name="Google Shape;7834;p274"/>
            <p:cNvSpPr/>
            <p:nvPr/>
          </p:nvSpPr>
          <p:spPr>
            <a:xfrm>
              <a:off x="3860962" y="1928622"/>
              <a:ext cx="1455950" cy="1408099"/>
            </a:xfrm>
            <a:custGeom>
              <a:rect b="b" l="l" r="r" t="t"/>
              <a:pathLst>
                <a:path extrusionOk="0" h="24309" w="25134">
                  <a:moveTo>
                    <a:pt x="24122" y="13572"/>
                  </a:moveTo>
                  <a:cubicBezTo>
                    <a:pt x="23102" y="19951"/>
                    <a:pt x="17116" y="24308"/>
                    <a:pt x="10737" y="23288"/>
                  </a:cubicBezTo>
                  <a:cubicBezTo>
                    <a:pt x="4358" y="22267"/>
                    <a:pt x="1" y="16281"/>
                    <a:pt x="1021" y="9912"/>
                  </a:cubicBezTo>
                  <a:cubicBezTo>
                    <a:pt x="1453" y="7174"/>
                    <a:pt x="2807" y="4809"/>
                    <a:pt x="4711" y="3072"/>
                  </a:cubicBezTo>
                  <a:cubicBezTo>
                    <a:pt x="6487" y="1472"/>
                    <a:pt x="8745" y="412"/>
                    <a:pt x="11188" y="118"/>
                  </a:cubicBezTo>
                  <a:cubicBezTo>
                    <a:pt x="12228" y="0"/>
                    <a:pt x="13308" y="10"/>
                    <a:pt x="14407" y="177"/>
                  </a:cubicBezTo>
                  <a:cubicBezTo>
                    <a:pt x="20786" y="1207"/>
                    <a:pt x="25133" y="7193"/>
                    <a:pt x="24122" y="13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74"/>
            <p:cNvSpPr/>
            <p:nvPr/>
          </p:nvSpPr>
          <p:spPr>
            <a:xfrm>
              <a:off x="4185010" y="1971778"/>
              <a:ext cx="171755" cy="107567"/>
            </a:xfrm>
            <a:custGeom>
              <a:rect b="b" l="l" r="r" t="t"/>
              <a:pathLst>
                <a:path extrusionOk="0" h="1857" w="2965">
                  <a:moveTo>
                    <a:pt x="2954" y="1"/>
                  </a:moveTo>
                  <a:cubicBezTo>
                    <a:pt x="2738" y="79"/>
                    <a:pt x="2454" y="197"/>
                    <a:pt x="2248" y="276"/>
                  </a:cubicBezTo>
                  <a:cubicBezTo>
                    <a:pt x="1296" y="737"/>
                    <a:pt x="1217" y="766"/>
                    <a:pt x="501" y="1237"/>
                  </a:cubicBezTo>
                  <a:lnTo>
                    <a:pt x="157" y="1493"/>
                  </a:lnTo>
                  <a:cubicBezTo>
                    <a:pt x="275" y="1424"/>
                    <a:pt x="344" y="1375"/>
                    <a:pt x="422" y="1336"/>
                  </a:cubicBezTo>
                  <a:lnTo>
                    <a:pt x="422" y="1336"/>
                  </a:lnTo>
                  <a:cubicBezTo>
                    <a:pt x="295" y="1493"/>
                    <a:pt x="79" y="1561"/>
                    <a:pt x="0" y="1777"/>
                  </a:cubicBezTo>
                  <a:cubicBezTo>
                    <a:pt x="38" y="1835"/>
                    <a:pt x="86" y="1856"/>
                    <a:pt x="128" y="1856"/>
                  </a:cubicBezTo>
                  <a:cubicBezTo>
                    <a:pt x="187" y="1856"/>
                    <a:pt x="236" y="1817"/>
                    <a:pt x="236" y="1777"/>
                  </a:cubicBezTo>
                  <a:cubicBezTo>
                    <a:pt x="236" y="1728"/>
                    <a:pt x="197" y="1679"/>
                    <a:pt x="206" y="1630"/>
                  </a:cubicBezTo>
                  <a:cubicBezTo>
                    <a:pt x="226" y="1591"/>
                    <a:pt x="314" y="1512"/>
                    <a:pt x="354" y="1473"/>
                  </a:cubicBezTo>
                  <a:cubicBezTo>
                    <a:pt x="368" y="1479"/>
                    <a:pt x="386" y="1482"/>
                    <a:pt x="404" y="1482"/>
                  </a:cubicBezTo>
                  <a:cubicBezTo>
                    <a:pt x="496" y="1482"/>
                    <a:pt x="619" y="1414"/>
                    <a:pt x="619" y="1414"/>
                  </a:cubicBezTo>
                  <a:cubicBezTo>
                    <a:pt x="727" y="1345"/>
                    <a:pt x="795" y="1247"/>
                    <a:pt x="893" y="1188"/>
                  </a:cubicBezTo>
                  <a:cubicBezTo>
                    <a:pt x="898" y="1190"/>
                    <a:pt x="903" y="1191"/>
                    <a:pt x="908" y="1191"/>
                  </a:cubicBezTo>
                  <a:cubicBezTo>
                    <a:pt x="1039" y="1191"/>
                    <a:pt x="1562" y="784"/>
                    <a:pt x="1580" y="747"/>
                  </a:cubicBezTo>
                  <a:lnTo>
                    <a:pt x="1571" y="737"/>
                  </a:lnTo>
                  <a:cubicBezTo>
                    <a:pt x="1512" y="747"/>
                    <a:pt x="1453" y="786"/>
                    <a:pt x="1384" y="806"/>
                  </a:cubicBezTo>
                  <a:cubicBezTo>
                    <a:pt x="1629" y="541"/>
                    <a:pt x="2061" y="639"/>
                    <a:pt x="2307" y="364"/>
                  </a:cubicBezTo>
                  <a:lnTo>
                    <a:pt x="2257" y="364"/>
                  </a:lnTo>
                  <a:lnTo>
                    <a:pt x="2257" y="354"/>
                  </a:lnTo>
                  <a:cubicBezTo>
                    <a:pt x="2189" y="354"/>
                    <a:pt x="2120" y="413"/>
                    <a:pt x="2051" y="443"/>
                  </a:cubicBezTo>
                  <a:cubicBezTo>
                    <a:pt x="2071" y="393"/>
                    <a:pt x="2591" y="197"/>
                    <a:pt x="2591" y="197"/>
                  </a:cubicBezTo>
                  <a:cubicBezTo>
                    <a:pt x="2738" y="148"/>
                    <a:pt x="2807" y="99"/>
                    <a:pt x="2817" y="99"/>
                  </a:cubicBezTo>
                  <a:lnTo>
                    <a:pt x="2797" y="99"/>
                  </a:lnTo>
                  <a:cubicBezTo>
                    <a:pt x="2846" y="50"/>
                    <a:pt x="2935" y="60"/>
                    <a:pt x="29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74"/>
            <p:cNvSpPr/>
            <p:nvPr/>
          </p:nvSpPr>
          <p:spPr>
            <a:xfrm>
              <a:off x="4938824" y="3070071"/>
              <a:ext cx="14250" cy="13149"/>
            </a:xfrm>
            <a:custGeom>
              <a:rect b="b" l="l" r="r" t="t"/>
              <a:pathLst>
                <a:path extrusionOk="0" h="227" w="246">
                  <a:moveTo>
                    <a:pt x="246" y="1"/>
                  </a:moveTo>
                  <a:lnTo>
                    <a:pt x="246" y="1"/>
                  </a:lnTo>
                  <a:cubicBezTo>
                    <a:pt x="177" y="79"/>
                    <a:pt x="88" y="148"/>
                    <a:pt x="0" y="227"/>
                  </a:cubicBezTo>
                  <a:cubicBezTo>
                    <a:pt x="30" y="217"/>
                    <a:pt x="79" y="187"/>
                    <a:pt x="128" y="148"/>
                  </a:cubicBezTo>
                  <a:lnTo>
                    <a:pt x="187" y="89"/>
                  </a:lnTo>
                  <a:cubicBezTo>
                    <a:pt x="216" y="69"/>
                    <a:pt x="226" y="40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74"/>
            <p:cNvSpPr/>
            <p:nvPr/>
          </p:nvSpPr>
          <p:spPr>
            <a:xfrm>
              <a:off x="4972365" y="2980864"/>
              <a:ext cx="68239" cy="72232"/>
            </a:xfrm>
            <a:custGeom>
              <a:rect b="b" l="l" r="r" t="t"/>
              <a:pathLst>
                <a:path extrusionOk="0" h="1247" w="1178">
                  <a:moveTo>
                    <a:pt x="1168" y="0"/>
                  </a:moveTo>
                  <a:cubicBezTo>
                    <a:pt x="795" y="442"/>
                    <a:pt x="422" y="854"/>
                    <a:pt x="0" y="1246"/>
                  </a:cubicBezTo>
                  <a:cubicBezTo>
                    <a:pt x="393" y="991"/>
                    <a:pt x="942" y="432"/>
                    <a:pt x="942" y="432"/>
                  </a:cubicBezTo>
                  <a:cubicBezTo>
                    <a:pt x="1089" y="265"/>
                    <a:pt x="1178" y="108"/>
                    <a:pt x="1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74"/>
            <p:cNvSpPr/>
            <p:nvPr/>
          </p:nvSpPr>
          <p:spPr>
            <a:xfrm>
              <a:off x="4563047" y="2028083"/>
              <a:ext cx="700981" cy="1190359"/>
            </a:xfrm>
            <a:custGeom>
              <a:rect b="b" l="l" r="r" t="t"/>
              <a:pathLst>
                <a:path extrusionOk="0" h="20550" w="12101">
                  <a:moveTo>
                    <a:pt x="7096" y="403"/>
                  </a:moveTo>
                  <a:cubicBezTo>
                    <a:pt x="7117" y="418"/>
                    <a:pt x="7139" y="433"/>
                    <a:pt x="7161" y="448"/>
                  </a:cubicBezTo>
                  <a:lnTo>
                    <a:pt x="7161" y="448"/>
                  </a:lnTo>
                  <a:cubicBezTo>
                    <a:pt x="7136" y="427"/>
                    <a:pt x="7124" y="418"/>
                    <a:pt x="7105" y="403"/>
                  </a:cubicBezTo>
                  <a:close/>
                  <a:moveTo>
                    <a:pt x="8980" y="7910"/>
                  </a:moveTo>
                  <a:lnTo>
                    <a:pt x="8980" y="7959"/>
                  </a:lnTo>
                  <a:cubicBezTo>
                    <a:pt x="8980" y="8195"/>
                    <a:pt x="8980" y="8205"/>
                    <a:pt x="8970" y="8214"/>
                  </a:cubicBezTo>
                  <a:cubicBezTo>
                    <a:pt x="8960" y="8254"/>
                    <a:pt x="8921" y="8313"/>
                    <a:pt x="8862" y="8342"/>
                  </a:cubicBezTo>
                  <a:cubicBezTo>
                    <a:pt x="8842" y="8342"/>
                    <a:pt x="8744" y="8313"/>
                    <a:pt x="8715" y="8264"/>
                  </a:cubicBezTo>
                  <a:cubicBezTo>
                    <a:pt x="8695" y="8244"/>
                    <a:pt x="8666" y="8165"/>
                    <a:pt x="8715" y="8106"/>
                  </a:cubicBezTo>
                  <a:cubicBezTo>
                    <a:pt x="8744" y="8067"/>
                    <a:pt x="8784" y="8057"/>
                    <a:pt x="8793" y="8048"/>
                  </a:cubicBezTo>
                  <a:cubicBezTo>
                    <a:pt x="8823" y="8028"/>
                    <a:pt x="8823" y="8028"/>
                    <a:pt x="8980" y="7910"/>
                  </a:cubicBezTo>
                  <a:close/>
                  <a:moveTo>
                    <a:pt x="8314" y="8132"/>
                  </a:moveTo>
                  <a:cubicBezTo>
                    <a:pt x="8351" y="8132"/>
                    <a:pt x="8385" y="8150"/>
                    <a:pt x="8411" y="8175"/>
                  </a:cubicBezTo>
                  <a:lnTo>
                    <a:pt x="8460" y="8224"/>
                  </a:lnTo>
                  <a:cubicBezTo>
                    <a:pt x="8430" y="8303"/>
                    <a:pt x="8401" y="8352"/>
                    <a:pt x="8352" y="8421"/>
                  </a:cubicBezTo>
                  <a:cubicBezTo>
                    <a:pt x="8391" y="8460"/>
                    <a:pt x="8430" y="8499"/>
                    <a:pt x="8479" y="8519"/>
                  </a:cubicBezTo>
                  <a:lnTo>
                    <a:pt x="8479" y="8509"/>
                  </a:lnTo>
                  <a:cubicBezTo>
                    <a:pt x="8489" y="8519"/>
                    <a:pt x="8489" y="8519"/>
                    <a:pt x="8489" y="8558"/>
                  </a:cubicBezTo>
                  <a:cubicBezTo>
                    <a:pt x="8515" y="8720"/>
                    <a:pt x="8563" y="8756"/>
                    <a:pt x="8607" y="8756"/>
                  </a:cubicBezTo>
                  <a:cubicBezTo>
                    <a:pt x="8614" y="8756"/>
                    <a:pt x="8620" y="8755"/>
                    <a:pt x="8627" y="8754"/>
                  </a:cubicBezTo>
                  <a:cubicBezTo>
                    <a:pt x="8685" y="8744"/>
                    <a:pt x="8715" y="8705"/>
                    <a:pt x="8872" y="8421"/>
                  </a:cubicBezTo>
                  <a:cubicBezTo>
                    <a:pt x="8970" y="8548"/>
                    <a:pt x="9117" y="8607"/>
                    <a:pt x="9215" y="8744"/>
                  </a:cubicBezTo>
                  <a:cubicBezTo>
                    <a:pt x="9235" y="8764"/>
                    <a:pt x="9363" y="8950"/>
                    <a:pt x="9372" y="9147"/>
                  </a:cubicBezTo>
                  <a:cubicBezTo>
                    <a:pt x="9312" y="9191"/>
                    <a:pt x="9252" y="9209"/>
                    <a:pt x="9189" y="9209"/>
                  </a:cubicBezTo>
                  <a:cubicBezTo>
                    <a:pt x="9100" y="9209"/>
                    <a:pt x="9003" y="9173"/>
                    <a:pt x="8882" y="9127"/>
                  </a:cubicBezTo>
                  <a:cubicBezTo>
                    <a:pt x="8764" y="9078"/>
                    <a:pt x="8695" y="9058"/>
                    <a:pt x="8607" y="9049"/>
                  </a:cubicBezTo>
                  <a:cubicBezTo>
                    <a:pt x="8597" y="9049"/>
                    <a:pt x="8587" y="9049"/>
                    <a:pt x="8578" y="9049"/>
                  </a:cubicBezTo>
                  <a:cubicBezTo>
                    <a:pt x="8481" y="9049"/>
                    <a:pt x="8395" y="9057"/>
                    <a:pt x="8342" y="9235"/>
                  </a:cubicBezTo>
                  <a:cubicBezTo>
                    <a:pt x="8303" y="9333"/>
                    <a:pt x="8293" y="9353"/>
                    <a:pt x="8244" y="9372"/>
                  </a:cubicBezTo>
                  <a:cubicBezTo>
                    <a:pt x="8205" y="9372"/>
                    <a:pt x="8165" y="9343"/>
                    <a:pt x="8116" y="9294"/>
                  </a:cubicBezTo>
                  <a:cubicBezTo>
                    <a:pt x="8106" y="9284"/>
                    <a:pt x="8106" y="9284"/>
                    <a:pt x="7989" y="9206"/>
                  </a:cubicBezTo>
                  <a:cubicBezTo>
                    <a:pt x="7989" y="9137"/>
                    <a:pt x="7920" y="9088"/>
                    <a:pt x="7940" y="9009"/>
                  </a:cubicBezTo>
                  <a:cubicBezTo>
                    <a:pt x="7940" y="9000"/>
                    <a:pt x="7940" y="8990"/>
                    <a:pt x="7949" y="8990"/>
                  </a:cubicBezTo>
                  <a:cubicBezTo>
                    <a:pt x="7998" y="8843"/>
                    <a:pt x="8057" y="8715"/>
                    <a:pt x="8106" y="8568"/>
                  </a:cubicBezTo>
                  <a:cubicBezTo>
                    <a:pt x="8146" y="8470"/>
                    <a:pt x="8136" y="8352"/>
                    <a:pt x="8165" y="8254"/>
                  </a:cubicBezTo>
                  <a:cubicBezTo>
                    <a:pt x="8210" y="8164"/>
                    <a:pt x="8265" y="8132"/>
                    <a:pt x="8314" y="8132"/>
                  </a:cubicBezTo>
                  <a:close/>
                  <a:moveTo>
                    <a:pt x="6379" y="0"/>
                  </a:moveTo>
                  <a:lnTo>
                    <a:pt x="6468" y="79"/>
                  </a:lnTo>
                  <a:cubicBezTo>
                    <a:pt x="6409" y="69"/>
                    <a:pt x="6330" y="50"/>
                    <a:pt x="6271" y="50"/>
                  </a:cubicBezTo>
                  <a:cubicBezTo>
                    <a:pt x="6703" y="393"/>
                    <a:pt x="7096" y="756"/>
                    <a:pt x="7508" y="1090"/>
                  </a:cubicBezTo>
                  <a:cubicBezTo>
                    <a:pt x="7498" y="1109"/>
                    <a:pt x="7498" y="1158"/>
                    <a:pt x="7488" y="1188"/>
                  </a:cubicBezTo>
                  <a:cubicBezTo>
                    <a:pt x="7567" y="1306"/>
                    <a:pt x="7567" y="1306"/>
                    <a:pt x="7832" y="1492"/>
                  </a:cubicBezTo>
                  <a:cubicBezTo>
                    <a:pt x="7832" y="1531"/>
                    <a:pt x="7841" y="1571"/>
                    <a:pt x="7841" y="1590"/>
                  </a:cubicBezTo>
                  <a:cubicBezTo>
                    <a:pt x="7802" y="1590"/>
                    <a:pt x="7763" y="1580"/>
                    <a:pt x="7734" y="1580"/>
                  </a:cubicBezTo>
                  <a:cubicBezTo>
                    <a:pt x="7763" y="1639"/>
                    <a:pt x="7802" y="1718"/>
                    <a:pt x="7851" y="1767"/>
                  </a:cubicBezTo>
                  <a:cubicBezTo>
                    <a:pt x="7606" y="1590"/>
                    <a:pt x="7606" y="1590"/>
                    <a:pt x="7547" y="1551"/>
                  </a:cubicBezTo>
                  <a:lnTo>
                    <a:pt x="7547" y="1551"/>
                  </a:lnTo>
                  <a:cubicBezTo>
                    <a:pt x="7557" y="1718"/>
                    <a:pt x="7714" y="1924"/>
                    <a:pt x="8322" y="2523"/>
                  </a:cubicBezTo>
                  <a:cubicBezTo>
                    <a:pt x="8294" y="2518"/>
                    <a:pt x="8260" y="2516"/>
                    <a:pt x="8227" y="2516"/>
                  </a:cubicBezTo>
                  <a:cubicBezTo>
                    <a:pt x="8179" y="2516"/>
                    <a:pt x="8131" y="2521"/>
                    <a:pt x="8097" y="2532"/>
                  </a:cubicBezTo>
                  <a:cubicBezTo>
                    <a:pt x="8106" y="2611"/>
                    <a:pt x="8136" y="2709"/>
                    <a:pt x="8146" y="2778"/>
                  </a:cubicBezTo>
                  <a:cubicBezTo>
                    <a:pt x="8126" y="2807"/>
                    <a:pt x="8097" y="2846"/>
                    <a:pt x="8077" y="2866"/>
                  </a:cubicBezTo>
                  <a:cubicBezTo>
                    <a:pt x="8077" y="2905"/>
                    <a:pt x="8077" y="2945"/>
                    <a:pt x="8087" y="2974"/>
                  </a:cubicBezTo>
                  <a:cubicBezTo>
                    <a:pt x="8057" y="2994"/>
                    <a:pt x="8028" y="3003"/>
                    <a:pt x="7989" y="3023"/>
                  </a:cubicBezTo>
                  <a:cubicBezTo>
                    <a:pt x="8008" y="3357"/>
                    <a:pt x="7812" y="3651"/>
                    <a:pt x="7812" y="3985"/>
                  </a:cubicBezTo>
                  <a:cubicBezTo>
                    <a:pt x="7645" y="4103"/>
                    <a:pt x="7645" y="4103"/>
                    <a:pt x="7518" y="4338"/>
                  </a:cubicBezTo>
                  <a:cubicBezTo>
                    <a:pt x="7213" y="4220"/>
                    <a:pt x="7213" y="3838"/>
                    <a:pt x="6968" y="3661"/>
                  </a:cubicBezTo>
                  <a:cubicBezTo>
                    <a:pt x="7035" y="3636"/>
                    <a:pt x="7073" y="3622"/>
                    <a:pt x="7115" y="3622"/>
                  </a:cubicBezTo>
                  <a:cubicBezTo>
                    <a:pt x="7173" y="3622"/>
                    <a:pt x="7238" y="3648"/>
                    <a:pt x="7390" y="3710"/>
                  </a:cubicBezTo>
                  <a:cubicBezTo>
                    <a:pt x="7564" y="3266"/>
                    <a:pt x="5751" y="2669"/>
                    <a:pt x="5656" y="2669"/>
                  </a:cubicBezTo>
                  <a:cubicBezTo>
                    <a:pt x="5655" y="2669"/>
                    <a:pt x="5654" y="2669"/>
                    <a:pt x="5653" y="2670"/>
                  </a:cubicBezTo>
                  <a:cubicBezTo>
                    <a:pt x="4888" y="3121"/>
                    <a:pt x="5398" y="4338"/>
                    <a:pt x="4466" y="4691"/>
                  </a:cubicBezTo>
                  <a:cubicBezTo>
                    <a:pt x="4348" y="4976"/>
                    <a:pt x="4721" y="5741"/>
                    <a:pt x="4721" y="5751"/>
                  </a:cubicBezTo>
                  <a:cubicBezTo>
                    <a:pt x="4956" y="5663"/>
                    <a:pt x="5231" y="5506"/>
                    <a:pt x="5231" y="5506"/>
                  </a:cubicBezTo>
                  <a:cubicBezTo>
                    <a:pt x="5523" y="5915"/>
                    <a:pt x="5716" y="6189"/>
                    <a:pt x="5912" y="6189"/>
                  </a:cubicBezTo>
                  <a:cubicBezTo>
                    <a:pt x="5947" y="6189"/>
                    <a:pt x="5981" y="6181"/>
                    <a:pt x="6016" y="6163"/>
                  </a:cubicBezTo>
                  <a:cubicBezTo>
                    <a:pt x="6016" y="5663"/>
                    <a:pt x="6016" y="5663"/>
                    <a:pt x="6193" y="5496"/>
                  </a:cubicBezTo>
                  <a:cubicBezTo>
                    <a:pt x="5830" y="4809"/>
                    <a:pt x="5722" y="4623"/>
                    <a:pt x="6065" y="4525"/>
                  </a:cubicBezTo>
                  <a:cubicBezTo>
                    <a:pt x="6124" y="4368"/>
                    <a:pt x="6046" y="4191"/>
                    <a:pt x="6085" y="4034"/>
                  </a:cubicBezTo>
                  <a:cubicBezTo>
                    <a:pt x="6144" y="4034"/>
                    <a:pt x="6242" y="4053"/>
                    <a:pt x="6311" y="4083"/>
                  </a:cubicBezTo>
                  <a:cubicBezTo>
                    <a:pt x="6418" y="4446"/>
                    <a:pt x="6183" y="4858"/>
                    <a:pt x="6428" y="5211"/>
                  </a:cubicBezTo>
                  <a:cubicBezTo>
                    <a:pt x="6486" y="5294"/>
                    <a:pt x="6554" y="5320"/>
                    <a:pt x="6625" y="5320"/>
                  </a:cubicBezTo>
                  <a:cubicBezTo>
                    <a:pt x="6755" y="5320"/>
                    <a:pt x="6898" y="5235"/>
                    <a:pt x="7028" y="5235"/>
                  </a:cubicBezTo>
                  <a:cubicBezTo>
                    <a:pt x="7058" y="5235"/>
                    <a:pt x="7087" y="5239"/>
                    <a:pt x="7115" y="5251"/>
                  </a:cubicBezTo>
                  <a:cubicBezTo>
                    <a:pt x="7105" y="5280"/>
                    <a:pt x="7096" y="5319"/>
                    <a:pt x="7076" y="5349"/>
                  </a:cubicBezTo>
                  <a:cubicBezTo>
                    <a:pt x="7007" y="5349"/>
                    <a:pt x="6909" y="5329"/>
                    <a:pt x="6831" y="5319"/>
                  </a:cubicBezTo>
                  <a:cubicBezTo>
                    <a:pt x="6782" y="5368"/>
                    <a:pt x="6733" y="5457"/>
                    <a:pt x="6723" y="5516"/>
                  </a:cubicBezTo>
                  <a:cubicBezTo>
                    <a:pt x="6860" y="5722"/>
                    <a:pt x="6860" y="5722"/>
                    <a:pt x="6880" y="5967"/>
                  </a:cubicBezTo>
                  <a:cubicBezTo>
                    <a:pt x="6801" y="5898"/>
                    <a:pt x="6733" y="5800"/>
                    <a:pt x="6654" y="5722"/>
                  </a:cubicBezTo>
                  <a:lnTo>
                    <a:pt x="6625" y="5722"/>
                  </a:lnTo>
                  <a:cubicBezTo>
                    <a:pt x="6477" y="5918"/>
                    <a:pt x="6674" y="6212"/>
                    <a:pt x="6438" y="6399"/>
                  </a:cubicBezTo>
                  <a:cubicBezTo>
                    <a:pt x="6336" y="6478"/>
                    <a:pt x="6076" y="6638"/>
                    <a:pt x="5724" y="6638"/>
                  </a:cubicBezTo>
                  <a:cubicBezTo>
                    <a:pt x="5637" y="6638"/>
                    <a:pt x="5544" y="6628"/>
                    <a:pt x="5447" y="6605"/>
                  </a:cubicBezTo>
                  <a:cubicBezTo>
                    <a:pt x="5374" y="6588"/>
                    <a:pt x="5307" y="6580"/>
                    <a:pt x="5245" y="6580"/>
                  </a:cubicBezTo>
                  <a:cubicBezTo>
                    <a:pt x="4662" y="6580"/>
                    <a:pt x="4508" y="7270"/>
                    <a:pt x="4073" y="7527"/>
                  </a:cubicBezTo>
                  <a:cubicBezTo>
                    <a:pt x="3818" y="7675"/>
                    <a:pt x="3818" y="7675"/>
                    <a:pt x="3239" y="7753"/>
                  </a:cubicBezTo>
                  <a:cubicBezTo>
                    <a:pt x="3337" y="8028"/>
                    <a:pt x="3671" y="8126"/>
                    <a:pt x="3769" y="8411"/>
                  </a:cubicBezTo>
                  <a:cubicBezTo>
                    <a:pt x="3779" y="8450"/>
                    <a:pt x="3828" y="8636"/>
                    <a:pt x="3592" y="8833"/>
                  </a:cubicBezTo>
                  <a:cubicBezTo>
                    <a:pt x="3420" y="8816"/>
                    <a:pt x="3281" y="8804"/>
                    <a:pt x="3166" y="8804"/>
                  </a:cubicBezTo>
                  <a:cubicBezTo>
                    <a:pt x="2671" y="8804"/>
                    <a:pt x="2635" y="9023"/>
                    <a:pt x="2444" y="10010"/>
                  </a:cubicBezTo>
                  <a:cubicBezTo>
                    <a:pt x="2737" y="10157"/>
                    <a:pt x="2974" y="10232"/>
                    <a:pt x="3183" y="10232"/>
                  </a:cubicBezTo>
                  <a:cubicBezTo>
                    <a:pt x="3464" y="10232"/>
                    <a:pt x="3693" y="10096"/>
                    <a:pt x="3936" y="9814"/>
                  </a:cubicBezTo>
                  <a:cubicBezTo>
                    <a:pt x="3818" y="9441"/>
                    <a:pt x="4299" y="9392"/>
                    <a:pt x="4446" y="9157"/>
                  </a:cubicBezTo>
                  <a:cubicBezTo>
                    <a:pt x="4407" y="9039"/>
                    <a:pt x="4397" y="9000"/>
                    <a:pt x="4544" y="8872"/>
                  </a:cubicBezTo>
                  <a:cubicBezTo>
                    <a:pt x="4588" y="8885"/>
                    <a:pt x="4631" y="8890"/>
                    <a:pt x="4674" y="8890"/>
                  </a:cubicBezTo>
                  <a:cubicBezTo>
                    <a:pt x="4857" y="8890"/>
                    <a:pt x="5031" y="8792"/>
                    <a:pt x="5213" y="8792"/>
                  </a:cubicBezTo>
                  <a:cubicBezTo>
                    <a:pt x="5273" y="8792"/>
                    <a:pt x="5335" y="8803"/>
                    <a:pt x="5398" y="8833"/>
                  </a:cubicBezTo>
                  <a:cubicBezTo>
                    <a:pt x="5741" y="8970"/>
                    <a:pt x="5839" y="9343"/>
                    <a:pt x="6114" y="9569"/>
                  </a:cubicBezTo>
                  <a:cubicBezTo>
                    <a:pt x="6210" y="9647"/>
                    <a:pt x="6301" y="9687"/>
                    <a:pt x="6385" y="9687"/>
                  </a:cubicBezTo>
                  <a:cubicBezTo>
                    <a:pt x="6490" y="9687"/>
                    <a:pt x="6586" y="9625"/>
                    <a:pt x="6674" y="9500"/>
                  </a:cubicBezTo>
                  <a:cubicBezTo>
                    <a:pt x="5889" y="8715"/>
                    <a:pt x="5889" y="8715"/>
                    <a:pt x="5839" y="8538"/>
                  </a:cubicBezTo>
                  <a:lnTo>
                    <a:pt x="5839" y="8538"/>
                  </a:lnTo>
                  <a:lnTo>
                    <a:pt x="6870" y="9549"/>
                  </a:lnTo>
                  <a:cubicBezTo>
                    <a:pt x="6870" y="9562"/>
                    <a:pt x="7012" y="9911"/>
                    <a:pt x="7189" y="9911"/>
                  </a:cubicBezTo>
                  <a:cubicBezTo>
                    <a:pt x="7287" y="9911"/>
                    <a:pt x="7396" y="9803"/>
                    <a:pt x="7498" y="9471"/>
                  </a:cubicBezTo>
                  <a:cubicBezTo>
                    <a:pt x="7567" y="9480"/>
                    <a:pt x="7684" y="9490"/>
                    <a:pt x="7753" y="9500"/>
                  </a:cubicBezTo>
                  <a:cubicBezTo>
                    <a:pt x="7900" y="10138"/>
                    <a:pt x="7940" y="10315"/>
                    <a:pt x="8234" y="10462"/>
                  </a:cubicBezTo>
                  <a:cubicBezTo>
                    <a:pt x="8283" y="10413"/>
                    <a:pt x="8332" y="10334"/>
                    <a:pt x="8352" y="10285"/>
                  </a:cubicBezTo>
                  <a:cubicBezTo>
                    <a:pt x="8403" y="10293"/>
                    <a:pt x="8453" y="10296"/>
                    <a:pt x="8504" y="10296"/>
                  </a:cubicBezTo>
                  <a:cubicBezTo>
                    <a:pt x="8640" y="10296"/>
                    <a:pt x="8776" y="10275"/>
                    <a:pt x="8911" y="10275"/>
                  </a:cubicBezTo>
                  <a:cubicBezTo>
                    <a:pt x="9029" y="10521"/>
                    <a:pt x="8734" y="11188"/>
                    <a:pt x="8725" y="11188"/>
                  </a:cubicBezTo>
                  <a:cubicBezTo>
                    <a:pt x="8417" y="11194"/>
                    <a:pt x="8207" y="11199"/>
                    <a:pt x="8055" y="11199"/>
                  </a:cubicBezTo>
                  <a:cubicBezTo>
                    <a:pt x="7733" y="11199"/>
                    <a:pt x="7669" y="11179"/>
                    <a:pt x="7469" y="11119"/>
                  </a:cubicBezTo>
                  <a:cubicBezTo>
                    <a:pt x="7314" y="11075"/>
                    <a:pt x="7202" y="11057"/>
                    <a:pt x="7121" y="11057"/>
                  </a:cubicBezTo>
                  <a:cubicBezTo>
                    <a:pt x="6894" y="11057"/>
                    <a:pt x="6912" y="11200"/>
                    <a:pt x="6919" y="11316"/>
                  </a:cubicBezTo>
                  <a:cubicBezTo>
                    <a:pt x="6948" y="11502"/>
                    <a:pt x="6801" y="11512"/>
                    <a:pt x="6733" y="11531"/>
                  </a:cubicBezTo>
                  <a:cubicBezTo>
                    <a:pt x="6507" y="11345"/>
                    <a:pt x="5535" y="11002"/>
                    <a:pt x="5535" y="11002"/>
                  </a:cubicBezTo>
                  <a:cubicBezTo>
                    <a:pt x="5427" y="10805"/>
                    <a:pt x="5584" y="10599"/>
                    <a:pt x="5506" y="10403"/>
                  </a:cubicBezTo>
                  <a:cubicBezTo>
                    <a:pt x="5373" y="10335"/>
                    <a:pt x="5127" y="10310"/>
                    <a:pt x="4835" y="10310"/>
                  </a:cubicBezTo>
                  <a:cubicBezTo>
                    <a:pt x="3989" y="10310"/>
                    <a:pt x="2755" y="10523"/>
                    <a:pt x="2748" y="10530"/>
                  </a:cubicBezTo>
                  <a:cubicBezTo>
                    <a:pt x="2729" y="10560"/>
                    <a:pt x="0" y="12866"/>
                    <a:pt x="491" y="14436"/>
                  </a:cubicBezTo>
                  <a:cubicBezTo>
                    <a:pt x="535" y="14577"/>
                    <a:pt x="1251" y="15936"/>
                    <a:pt x="2100" y="15936"/>
                  </a:cubicBezTo>
                  <a:cubicBezTo>
                    <a:pt x="2197" y="15936"/>
                    <a:pt x="2295" y="15918"/>
                    <a:pt x="2395" y="15879"/>
                  </a:cubicBezTo>
                  <a:cubicBezTo>
                    <a:pt x="2401" y="15879"/>
                    <a:pt x="2878" y="15705"/>
                    <a:pt x="3405" y="15705"/>
                  </a:cubicBezTo>
                  <a:cubicBezTo>
                    <a:pt x="3746" y="15705"/>
                    <a:pt x="4108" y="15777"/>
                    <a:pt x="4377" y="16016"/>
                  </a:cubicBezTo>
                  <a:cubicBezTo>
                    <a:pt x="4397" y="16026"/>
                    <a:pt x="4397" y="16026"/>
                    <a:pt x="4544" y="17636"/>
                  </a:cubicBezTo>
                  <a:lnTo>
                    <a:pt x="4544" y="17842"/>
                  </a:lnTo>
                  <a:cubicBezTo>
                    <a:pt x="4515" y="17871"/>
                    <a:pt x="4475" y="17891"/>
                    <a:pt x="4456" y="17920"/>
                  </a:cubicBezTo>
                  <a:cubicBezTo>
                    <a:pt x="4456" y="18401"/>
                    <a:pt x="3926" y="18568"/>
                    <a:pt x="3857" y="19000"/>
                  </a:cubicBezTo>
                  <a:cubicBezTo>
                    <a:pt x="3788" y="19353"/>
                    <a:pt x="3828" y="19736"/>
                    <a:pt x="3710" y="20089"/>
                  </a:cubicBezTo>
                  <a:cubicBezTo>
                    <a:pt x="3641" y="20236"/>
                    <a:pt x="3543" y="20373"/>
                    <a:pt x="3484" y="20521"/>
                  </a:cubicBezTo>
                  <a:cubicBezTo>
                    <a:pt x="3565" y="20541"/>
                    <a:pt x="3650" y="20550"/>
                    <a:pt x="3739" y="20550"/>
                  </a:cubicBezTo>
                  <a:cubicBezTo>
                    <a:pt x="4963" y="20550"/>
                    <a:pt x="6910" y="18776"/>
                    <a:pt x="7321" y="18401"/>
                  </a:cubicBezTo>
                  <a:cubicBezTo>
                    <a:pt x="7361" y="18372"/>
                    <a:pt x="10118" y="14377"/>
                    <a:pt x="10099" y="14299"/>
                  </a:cubicBezTo>
                  <a:lnTo>
                    <a:pt x="10099" y="14299"/>
                  </a:lnTo>
                  <a:cubicBezTo>
                    <a:pt x="9551" y="14585"/>
                    <a:pt x="9446" y="14639"/>
                    <a:pt x="9421" y="14639"/>
                  </a:cubicBezTo>
                  <a:cubicBezTo>
                    <a:pt x="9415" y="14639"/>
                    <a:pt x="9413" y="14636"/>
                    <a:pt x="9412" y="14633"/>
                  </a:cubicBezTo>
                  <a:cubicBezTo>
                    <a:pt x="8734" y="13396"/>
                    <a:pt x="8793" y="11924"/>
                    <a:pt x="8793" y="11904"/>
                  </a:cubicBezTo>
                  <a:cubicBezTo>
                    <a:pt x="8833" y="11904"/>
                    <a:pt x="8882" y="11895"/>
                    <a:pt x="8921" y="11895"/>
                  </a:cubicBezTo>
                  <a:cubicBezTo>
                    <a:pt x="9618" y="12866"/>
                    <a:pt x="9510" y="13965"/>
                    <a:pt x="9510" y="13985"/>
                  </a:cubicBezTo>
                  <a:cubicBezTo>
                    <a:pt x="9587" y="14035"/>
                    <a:pt x="9663" y="14058"/>
                    <a:pt x="9739" y="14058"/>
                  </a:cubicBezTo>
                  <a:cubicBezTo>
                    <a:pt x="10442" y="14058"/>
                    <a:pt x="11050" y="12077"/>
                    <a:pt x="11050" y="12042"/>
                  </a:cubicBezTo>
                  <a:cubicBezTo>
                    <a:pt x="11041" y="12002"/>
                    <a:pt x="11021" y="11973"/>
                    <a:pt x="11001" y="11944"/>
                  </a:cubicBezTo>
                  <a:cubicBezTo>
                    <a:pt x="10707" y="12071"/>
                    <a:pt x="10707" y="12071"/>
                    <a:pt x="10599" y="12091"/>
                  </a:cubicBezTo>
                  <a:cubicBezTo>
                    <a:pt x="10589" y="12071"/>
                    <a:pt x="9647" y="9775"/>
                    <a:pt x="9991" y="9490"/>
                  </a:cubicBezTo>
                  <a:lnTo>
                    <a:pt x="9991" y="9490"/>
                  </a:lnTo>
                  <a:cubicBezTo>
                    <a:pt x="10050" y="9520"/>
                    <a:pt x="10118" y="9549"/>
                    <a:pt x="10187" y="9569"/>
                  </a:cubicBezTo>
                  <a:cubicBezTo>
                    <a:pt x="10629" y="8931"/>
                    <a:pt x="9323" y="8106"/>
                    <a:pt x="10108" y="7704"/>
                  </a:cubicBezTo>
                  <a:lnTo>
                    <a:pt x="10108" y="7704"/>
                  </a:lnTo>
                  <a:cubicBezTo>
                    <a:pt x="10148" y="7773"/>
                    <a:pt x="10197" y="7881"/>
                    <a:pt x="10216" y="7959"/>
                  </a:cubicBezTo>
                  <a:cubicBezTo>
                    <a:pt x="9922" y="8195"/>
                    <a:pt x="10157" y="8401"/>
                    <a:pt x="10491" y="8705"/>
                  </a:cubicBezTo>
                  <a:cubicBezTo>
                    <a:pt x="10413" y="8892"/>
                    <a:pt x="10393" y="8950"/>
                    <a:pt x="10629" y="9569"/>
                  </a:cubicBezTo>
                  <a:cubicBezTo>
                    <a:pt x="10658" y="9549"/>
                    <a:pt x="10697" y="9539"/>
                    <a:pt x="10727" y="9539"/>
                  </a:cubicBezTo>
                  <a:cubicBezTo>
                    <a:pt x="10736" y="9520"/>
                    <a:pt x="10756" y="9480"/>
                    <a:pt x="10776" y="9441"/>
                  </a:cubicBezTo>
                  <a:cubicBezTo>
                    <a:pt x="11001" y="9539"/>
                    <a:pt x="11001" y="9539"/>
                    <a:pt x="11286" y="11443"/>
                  </a:cubicBezTo>
                  <a:cubicBezTo>
                    <a:pt x="11316" y="11432"/>
                    <a:pt x="11340" y="11424"/>
                    <a:pt x="11361" y="11424"/>
                  </a:cubicBezTo>
                  <a:cubicBezTo>
                    <a:pt x="11433" y="11424"/>
                    <a:pt x="11469" y="11529"/>
                    <a:pt x="11630" y="12002"/>
                  </a:cubicBezTo>
                  <a:cubicBezTo>
                    <a:pt x="11659" y="11993"/>
                    <a:pt x="11708" y="11983"/>
                    <a:pt x="11728" y="11973"/>
                  </a:cubicBezTo>
                  <a:lnTo>
                    <a:pt x="11728" y="12002"/>
                  </a:lnTo>
                  <a:cubicBezTo>
                    <a:pt x="11541" y="13376"/>
                    <a:pt x="11541" y="13376"/>
                    <a:pt x="11394" y="13936"/>
                  </a:cubicBezTo>
                  <a:cubicBezTo>
                    <a:pt x="11541" y="13651"/>
                    <a:pt x="12022" y="12532"/>
                    <a:pt x="12101" y="9893"/>
                  </a:cubicBezTo>
                  <a:cubicBezTo>
                    <a:pt x="12032" y="8666"/>
                    <a:pt x="12032" y="8646"/>
                    <a:pt x="11914" y="7969"/>
                  </a:cubicBezTo>
                  <a:cubicBezTo>
                    <a:pt x="11659" y="6821"/>
                    <a:pt x="11659" y="6772"/>
                    <a:pt x="11423" y="6114"/>
                  </a:cubicBezTo>
                  <a:cubicBezTo>
                    <a:pt x="10992" y="5035"/>
                    <a:pt x="10972" y="4986"/>
                    <a:pt x="10638" y="4377"/>
                  </a:cubicBezTo>
                  <a:cubicBezTo>
                    <a:pt x="10059" y="3406"/>
                    <a:pt x="10020" y="3347"/>
                    <a:pt x="9569" y="2768"/>
                  </a:cubicBezTo>
                  <a:cubicBezTo>
                    <a:pt x="9068" y="2130"/>
                    <a:pt x="8627" y="1600"/>
                    <a:pt x="7743" y="884"/>
                  </a:cubicBezTo>
                  <a:cubicBezTo>
                    <a:pt x="7558" y="725"/>
                    <a:pt x="7357" y="582"/>
                    <a:pt x="7161" y="448"/>
                  </a:cubicBezTo>
                  <a:lnTo>
                    <a:pt x="7161" y="448"/>
                  </a:lnTo>
                  <a:cubicBezTo>
                    <a:pt x="7201" y="480"/>
                    <a:pt x="7276" y="541"/>
                    <a:pt x="7469" y="697"/>
                  </a:cubicBezTo>
                  <a:cubicBezTo>
                    <a:pt x="7076" y="501"/>
                    <a:pt x="6782" y="157"/>
                    <a:pt x="6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74"/>
            <p:cNvSpPr/>
            <p:nvPr/>
          </p:nvSpPr>
          <p:spPr>
            <a:xfrm>
              <a:off x="3804135" y="1971256"/>
              <a:ext cx="648093" cy="1265430"/>
            </a:xfrm>
            <a:custGeom>
              <a:rect b="b" l="l" r="r" t="t"/>
              <a:pathLst>
                <a:path extrusionOk="0" h="21846" w="11188">
                  <a:moveTo>
                    <a:pt x="9559" y="0"/>
                  </a:moveTo>
                  <a:lnTo>
                    <a:pt x="9559" y="0"/>
                  </a:lnTo>
                  <a:cubicBezTo>
                    <a:pt x="9559" y="0"/>
                    <a:pt x="9559" y="0"/>
                    <a:pt x="9559" y="0"/>
                  </a:cubicBezTo>
                  <a:lnTo>
                    <a:pt x="9559" y="0"/>
                  </a:lnTo>
                  <a:cubicBezTo>
                    <a:pt x="9559" y="0"/>
                    <a:pt x="9559" y="0"/>
                    <a:pt x="9559" y="0"/>
                  </a:cubicBezTo>
                  <a:close/>
                  <a:moveTo>
                    <a:pt x="9559" y="0"/>
                  </a:moveTo>
                  <a:cubicBezTo>
                    <a:pt x="9343" y="69"/>
                    <a:pt x="9048" y="196"/>
                    <a:pt x="8842" y="275"/>
                  </a:cubicBezTo>
                  <a:cubicBezTo>
                    <a:pt x="8087" y="638"/>
                    <a:pt x="7969" y="707"/>
                    <a:pt x="7105" y="1237"/>
                  </a:cubicBezTo>
                  <a:lnTo>
                    <a:pt x="6742" y="1482"/>
                  </a:lnTo>
                  <a:lnTo>
                    <a:pt x="6664" y="1541"/>
                  </a:lnTo>
                  <a:cubicBezTo>
                    <a:pt x="4524" y="3199"/>
                    <a:pt x="0" y="7684"/>
                    <a:pt x="4230" y="13553"/>
                  </a:cubicBezTo>
                  <a:cubicBezTo>
                    <a:pt x="4233" y="13553"/>
                    <a:pt x="4236" y="13552"/>
                    <a:pt x="4239" y="13552"/>
                  </a:cubicBezTo>
                  <a:cubicBezTo>
                    <a:pt x="4432" y="13552"/>
                    <a:pt x="4602" y="13855"/>
                    <a:pt x="4554" y="14377"/>
                  </a:cubicBezTo>
                  <a:cubicBezTo>
                    <a:pt x="4436" y="14475"/>
                    <a:pt x="4436" y="14475"/>
                    <a:pt x="4377" y="14681"/>
                  </a:cubicBezTo>
                  <a:cubicBezTo>
                    <a:pt x="4357" y="14652"/>
                    <a:pt x="4308" y="14632"/>
                    <a:pt x="4279" y="14603"/>
                  </a:cubicBezTo>
                  <a:lnTo>
                    <a:pt x="4279" y="14603"/>
                  </a:lnTo>
                  <a:cubicBezTo>
                    <a:pt x="4171" y="14878"/>
                    <a:pt x="4524" y="16448"/>
                    <a:pt x="5349" y="17301"/>
                  </a:cubicBezTo>
                  <a:cubicBezTo>
                    <a:pt x="6085" y="18077"/>
                    <a:pt x="6144" y="19196"/>
                    <a:pt x="6723" y="20049"/>
                  </a:cubicBezTo>
                  <a:cubicBezTo>
                    <a:pt x="6909" y="20324"/>
                    <a:pt x="7616" y="21256"/>
                    <a:pt x="9176" y="21845"/>
                  </a:cubicBezTo>
                  <a:cubicBezTo>
                    <a:pt x="8636" y="21610"/>
                    <a:pt x="8047" y="21345"/>
                    <a:pt x="7753" y="20726"/>
                  </a:cubicBezTo>
                  <a:cubicBezTo>
                    <a:pt x="7792" y="20726"/>
                    <a:pt x="7831" y="20717"/>
                    <a:pt x="7861" y="20717"/>
                  </a:cubicBezTo>
                  <a:cubicBezTo>
                    <a:pt x="7851" y="20677"/>
                    <a:pt x="7831" y="20638"/>
                    <a:pt x="7812" y="20609"/>
                  </a:cubicBezTo>
                  <a:lnTo>
                    <a:pt x="7812" y="20609"/>
                  </a:lnTo>
                  <a:cubicBezTo>
                    <a:pt x="7890" y="20618"/>
                    <a:pt x="7969" y="20618"/>
                    <a:pt x="8047" y="20628"/>
                  </a:cubicBezTo>
                  <a:cubicBezTo>
                    <a:pt x="8077" y="20609"/>
                    <a:pt x="8106" y="20579"/>
                    <a:pt x="8136" y="20560"/>
                  </a:cubicBezTo>
                  <a:cubicBezTo>
                    <a:pt x="8096" y="20491"/>
                    <a:pt x="8057" y="20412"/>
                    <a:pt x="8038" y="20344"/>
                  </a:cubicBezTo>
                  <a:lnTo>
                    <a:pt x="8038" y="20344"/>
                  </a:lnTo>
                  <a:cubicBezTo>
                    <a:pt x="8106" y="20363"/>
                    <a:pt x="8204" y="20373"/>
                    <a:pt x="8283" y="20373"/>
                  </a:cubicBezTo>
                  <a:cubicBezTo>
                    <a:pt x="8488" y="19537"/>
                    <a:pt x="8789" y="19457"/>
                    <a:pt x="8993" y="19457"/>
                  </a:cubicBezTo>
                  <a:cubicBezTo>
                    <a:pt x="9024" y="19457"/>
                    <a:pt x="9052" y="19459"/>
                    <a:pt x="9078" y="19460"/>
                  </a:cubicBezTo>
                  <a:cubicBezTo>
                    <a:pt x="9119" y="19466"/>
                    <a:pt x="9155" y="19468"/>
                    <a:pt x="9188" y="19468"/>
                  </a:cubicBezTo>
                  <a:cubicBezTo>
                    <a:pt x="9337" y="19468"/>
                    <a:pt x="9411" y="19419"/>
                    <a:pt x="9451" y="19362"/>
                  </a:cubicBezTo>
                  <a:cubicBezTo>
                    <a:pt x="9470" y="19333"/>
                    <a:pt x="9500" y="19264"/>
                    <a:pt x="9519" y="19235"/>
                  </a:cubicBezTo>
                  <a:cubicBezTo>
                    <a:pt x="9657" y="18970"/>
                    <a:pt x="9568" y="18666"/>
                    <a:pt x="9716" y="18410"/>
                  </a:cubicBezTo>
                  <a:cubicBezTo>
                    <a:pt x="9824" y="18204"/>
                    <a:pt x="10098" y="18204"/>
                    <a:pt x="10206" y="18008"/>
                  </a:cubicBezTo>
                  <a:cubicBezTo>
                    <a:pt x="10216" y="17969"/>
                    <a:pt x="10246" y="17930"/>
                    <a:pt x="10255" y="17890"/>
                  </a:cubicBezTo>
                  <a:cubicBezTo>
                    <a:pt x="10324" y="17684"/>
                    <a:pt x="10206" y="17517"/>
                    <a:pt x="10118" y="17390"/>
                  </a:cubicBezTo>
                  <a:cubicBezTo>
                    <a:pt x="9608" y="17390"/>
                    <a:pt x="9323" y="16909"/>
                    <a:pt x="8882" y="16762"/>
                  </a:cubicBezTo>
                  <a:cubicBezTo>
                    <a:pt x="8361" y="15604"/>
                    <a:pt x="5496" y="13366"/>
                    <a:pt x="4829" y="13209"/>
                  </a:cubicBezTo>
                  <a:cubicBezTo>
                    <a:pt x="4730" y="13307"/>
                    <a:pt x="4730" y="13307"/>
                    <a:pt x="4730" y="13543"/>
                  </a:cubicBezTo>
                  <a:cubicBezTo>
                    <a:pt x="4701" y="13543"/>
                    <a:pt x="4662" y="13553"/>
                    <a:pt x="4622" y="13553"/>
                  </a:cubicBezTo>
                  <a:cubicBezTo>
                    <a:pt x="3896" y="12876"/>
                    <a:pt x="3896" y="12876"/>
                    <a:pt x="3935" y="12630"/>
                  </a:cubicBezTo>
                  <a:cubicBezTo>
                    <a:pt x="4034" y="11953"/>
                    <a:pt x="4034" y="11953"/>
                    <a:pt x="3533" y="11649"/>
                  </a:cubicBezTo>
                  <a:cubicBezTo>
                    <a:pt x="3553" y="11511"/>
                    <a:pt x="3553" y="11511"/>
                    <a:pt x="3749" y="11148"/>
                  </a:cubicBezTo>
                  <a:cubicBezTo>
                    <a:pt x="3883" y="10881"/>
                    <a:pt x="3940" y="10766"/>
                    <a:pt x="3821" y="10766"/>
                  </a:cubicBezTo>
                  <a:cubicBezTo>
                    <a:pt x="3729" y="10766"/>
                    <a:pt x="3534" y="10833"/>
                    <a:pt x="3190" y="10952"/>
                  </a:cubicBezTo>
                  <a:cubicBezTo>
                    <a:pt x="3131" y="10893"/>
                    <a:pt x="3052" y="10795"/>
                    <a:pt x="3033" y="10717"/>
                  </a:cubicBezTo>
                  <a:cubicBezTo>
                    <a:pt x="2768" y="9941"/>
                    <a:pt x="3494" y="8852"/>
                    <a:pt x="3671" y="8813"/>
                  </a:cubicBezTo>
                  <a:cubicBezTo>
                    <a:pt x="3716" y="8805"/>
                    <a:pt x="3759" y="8801"/>
                    <a:pt x="3797" y="8801"/>
                  </a:cubicBezTo>
                  <a:cubicBezTo>
                    <a:pt x="4503" y="8801"/>
                    <a:pt x="4067" y="10097"/>
                    <a:pt x="4672" y="10422"/>
                  </a:cubicBezTo>
                  <a:cubicBezTo>
                    <a:pt x="4760" y="10314"/>
                    <a:pt x="4779" y="10304"/>
                    <a:pt x="4809" y="9981"/>
                  </a:cubicBezTo>
                  <a:cubicBezTo>
                    <a:pt x="4858" y="9323"/>
                    <a:pt x="4868" y="9245"/>
                    <a:pt x="5957" y="8204"/>
                  </a:cubicBezTo>
                  <a:cubicBezTo>
                    <a:pt x="6516" y="7684"/>
                    <a:pt x="7370" y="7861"/>
                    <a:pt x="7920" y="7331"/>
                  </a:cubicBezTo>
                  <a:cubicBezTo>
                    <a:pt x="8528" y="6752"/>
                    <a:pt x="8136" y="6752"/>
                    <a:pt x="7527" y="6752"/>
                  </a:cubicBezTo>
                  <a:cubicBezTo>
                    <a:pt x="7649" y="6587"/>
                    <a:pt x="7916" y="6433"/>
                    <a:pt x="8148" y="6433"/>
                  </a:cubicBezTo>
                  <a:cubicBezTo>
                    <a:pt x="8288" y="6433"/>
                    <a:pt x="8415" y="6490"/>
                    <a:pt x="8489" y="6634"/>
                  </a:cubicBezTo>
                  <a:cubicBezTo>
                    <a:pt x="8579" y="6646"/>
                    <a:pt x="8700" y="6661"/>
                    <a:pt x="8828" y="6661"/>
                  </a:cubicBezTo>
                  <a:cubicBezTo>
                    <a:pt x="9342" y="6661"/>
                    <a:pt x="9979" y="6415"/>
                    <a:pt x="9264" y="4711"/>
                  </a:cubicBezTo>
                  <a:lnTo>
                    <a:pt x="9264" y="4711"/>
                  </a:lnTo>
                  <a:cubicBezTo>
                    <a:pt x="9147" y="4730"/>
                    <a:pt x="9039" y="4789"/>
                    <a:pt x="8931" y="4828"/>
                  </a:cubicBezTo>
                  <a:cubicBezTo>
                    <a:pt x="8901" y="4809"/>
                    <a:pt x="8852" y="4779"/>
                    <a:pt x="8832" y="4769"/>
                  </a:cubicBezTo>
                  <a:cubicBezTo>
                    <a:pt x="8924" y="4070"/>
                    <a:pt x="8871" y="3819"/>
                    <a:pt x="8691" y="3819"/>
                  </a:cubicBezTo>
                  <a:cubicBezTo>
                    <a:pt x="8543" y="3819"/>
                    <a:pt x="8309" y="3989"/>
                    <a:pt x="7998" y="4220"/>
                  </a:cubicBezTo>
                  <a:cubicBezTo>
                    <a:pt x="7890" y="4289"/>
                    <a:pt x="7890" y="4465"/>
                    <a:pt x="7890" y="4534"/>
                  </a:cubicBezTo>
                  <a:lnTo>
                    <a:pt x="6968" y="5594"/>
                  </a:lnTo>
                  <a:cubicBezTo>
                    <a:pt x="6929" y="5613"/>
                    <a:pt x="6880" y="5613"/>
                    <a:pt x="6840" y="5623"/>
                  </a:cubicBezTo>
                  <a:cubicBezTo>
                    <a:pt x="6772" y="5319"/>
                    <a:pt x="7125" y="5034"/>
                    <a:pt x="6889" y="4720"/>
                  </a:cubicBezTo>
                  <a:cubicBezTo>
                    <a:pt x="5898" y="3386"/>
                    <a:pt x="8646" y="2679"/>
                    <a:pt x="8832" y="2679"/>
                  </a:cubicBezTo>
                  <a:cubicBezTo>
                    <a:pt x="8842" y="2718"/>
                    <a:pt x="8842" y="2758"/>
                    <a:pt x="8842" y="2797"/>
                  </a:cubicBezTo>
                  <a:cubicBezTo>
                    <a:pt x="9216" y="2729"/>
                    <a:pt x="9391" y="2249"/>
                    <a:pt x="9782" y="2249"/>
                  </a:cubicBezTo>
                  <a:cubicBezTo>
                    <a:pt x="9843" y="2249"/>
                    <a:pt x="9908" y="2260"/>
                    <a:pt x="9981" y="2287"/>
                  </a:cubicBezTo>
                  <a:cubicBezTo>
                    <a:pt x="10216" y="3072"/>
                    <a:pt x="8793" y="3543"/>
                    <a:pt x="9421" y="4298"/>
                  </a:cubicBezTo>
                  <a:cubicBezTo>
                    <a:pt x="9667" y="4249"/>
                    <a:pt x="9627" y="4151"/>
                    <a:pt x="9470" y="3847"/>
                  </a:cubicBezTo>
                  <a:cubicBezTo>
                    <a:pt x="9480" y="3827"/>
                    <a:pt x="9490" y="3778"/>
                    <a:pt x="9510" y="3749"/>
                  </a:cubicBezTo>
                  <a:cubicBezTo>
                    <a:pt x="9608" y="3876"/>
                    <a:pt x="9618" y="4033"/>
                    <a:pt x="9686" y="4171"/>
                  </a:cubicBezTo>
                  <a:cubicBezTo>
                    <a:pt x="9814" y="4053"/>
                    <a:pt x="9814" y="4053"/>
                    <a:pt x="10079" y="3543"/>
                  </a:cubicBezTo>
                  <a:cubicBezTo>
                    <a:pt x="10098" y="3602"/>
                    <a:pt x="10157" y="3690"/>
                    <a:pt x="10206" y="3729"/>
                  </a:cubicBezTo>
                  <a:cubicBezTo>
                    <a:pt x="10452" y="3582"/>
                    <a:pt x="11188" y="3121"/>
                    <a:pt x="10471" y="2826"/>
                  </a:cubicBezTo>
                  <a:cubicBezTo>
                    <a:pt x="10707" y="2571"/>
                    <a:pt x="10589" y="2208"/>
                    <a:pt x="10746" y="1924"/>
                  </a:cubicBezTo>
                  <a:cubicBezTo>
                    <a:pt x="10609" y="1894"/>
                    <a:pt x="10589" y="1894"/>
                    <a:pt x="10422" y="1816"/>
                  </a:cubicBezTo>
                  <a:cubicBezTo>
                    <a:pt x="10609" y="1570"/>
                    <a:pt x="10609" y="1570"/>
                    <a:pt x="10619" y="1502"/>
                  </a:cubicBezTo>
                  <a:lnTo>
                    <a:pt x="10619" y="1502"/>
                  </a:lnTo>
                  <a:cubicBezTo>
                    <a:pt x="10550" y="1531"/>
                    <a:pt x="10462" y="1551"/>
                    <a:pt x="10393" y="1570"/>
                  </a:cubicBezTo>
                  <a:lnTo>
                    <a:pt x="10471" y="1482"/>
                  </a:lnTo>
                  <a:cubicBezTo>
                    <a:pt x="10462" y="1443"/>
                    <a:pt x="10462" y="1403"/>
                    <a:pt x="10452" y="1374"/>
                  </a:cubicBezTo>
                  <a:cubicBezTo>
                    <a:pt x="10167" y="1394"/>
                    <a:pt x="9775" y="1531"/>
                    <a:pt x="9510" y="1874"/>
                  </a:cubicBezTo>
                  <a:cubicBezTo>
                    <a:pt x="9529" y="1914"/>
                    <a:pt x="9539" y="1943"/>
                    <a:pt x="9559" y="1982"/>
                  </a:cubicBezTo>
                  <a:cubicBezTo>
                    <a:pt x="9431" y="2169"/>
                    <a:pt x="9431" y="2169"/>
                    <a:pt x="8882" y="2424"/>
                  </a:cubicBezTo>
                  <a:cubicBezTo>
                    <a:pt x="8950" y="2277"/>
                    <a:pt x="9127" y="2218"/>
                    <a:pt x="9215" y="2081"/>
                  </a:cubicBezTo>
                  <a:cubicBezTo>
                    <a:pt x="9186" y="2061"/>
                    <a:pt x="9166" y="2012"/>
                    <a:pt x="9147" y="1982"/>
                  </a:cubicBezTo>
                  <a:cubicBezTo>
                    <a:pt x="9461" y="1590"/>
                    <a:pt x="9981" y="1541"/>
                    <a:pt x="10314" y="1207"/>
                  </a:cubicBezTo>
                  <a:cubicBezTo>
                    <a:pt x="10295" y="1188"/>
                    <a:pt x="10265" y="1148"/>
                    <a:pt x="10246" y="1129"/>
                  </a:cubicBezTo>
                  <a:cubicBezTo>
                    <a:pt x="10158" y="1102"/>
                    <a:pt x="10079" y="1090"/>
                    <a:pt x="10006" y="1090"/>
                  </a:cubicBezTo>
                  <a:cubicBezTo>
                    <a:pt x="9439" y="1090"/>
                    <a:pt x="9260" y="1816"/>
                    <a:pt x="8774" y="1973"/>
                  </a:cubicBezTo>
                  <a:cubicBezTo>
                    <a:pt x="8931" y="1825"/>
                    <a:pt x="8931" y="1825"/>
                    <a:pt x="8950" y="1678"/>
                  </a:cubicBezTo>
                  <a:cubicBezTo>
                    <a:pt x="8734" y="1678"/>
                    <a:pt x="8626" y="1884"/>
                    <a:pt x="8430" y="1933"/>
                  </a:cubicBezTo>
                  <a:cubicBezTo>
                    <a:pt x="8361" y="1914"/>
                    <a:pt x="8283" y="1874"/>
                    <a:pt x="8204" y="1874"/>
                  </a:cubicBezTo>
                  <a:cubicBezTo>
                    <a:pt x="8303" y="1747"/>
                    <a:pt x="8312" y="1717"/>
                    <a:pt x="8352" y="1570"/>
                  </a:cubicBezTo>
                  <a:lnTo>
                    <a:pt x="8352" y="1570"/>
                  </a:lnTo>
                  <a:cubicBezTo>
                    <a:pt x="8263" y="1580"/>
                    <a:pt x="8263" y="1580"/>
                    <a:pt x="8038" y="1688"/>
                  </a:cubicBezTo>
                  <a:cubicBezTo>
                    <a:pt x="8038" y="1649"/>
                    <a:pt x="8047" y="1600"/>
                    <a:pt x="8047" y="1570"/>
                  </a:cubicBezTo>
                  <a:lnTo>
                    <a:pt x="7959" y="1482"/>
                  </a:lnTo>
                  <a:cubicBezTo>
                    <a:pt x="7989" y="1443"/>
                    <a:pt x="8008" y="1403"/>
                    <a:pt x="8018" y="1384"/>
                  </a:cubicBezTo>
                  <a:cubicBezTo>
                    <a:pt x="8361" y="1345"/>
                    <a:pt x="8312" y="981"/>
                    <a:pt x="8509" y="815"/>
                  </a:cubicBezTo>
                  <a:lnTo>
                    <a:pt x="8509" y="815"/>
                  </a:lnTo>
                  <a:cubicBezTo>
                    <a:pt x="8479" y="834"/>
                    <a:pt x="8430" y="844"/>
                    <a:pt x="8391" y="854"/>
                  </a:cubicBezTo>
                  <a:cubicBezTo>
                    <a:pt x="8450" y="815"/>
                    <a:pt x="8538" y="766"/>
                    <a:pt x="8597" y="716"/>
                  </a:cubicBezTo>
                  <a:lnTo>
                    <a:pt x="8597" y="716"/>
                  </a:lnTo>
                  <a:cubicBezTo>
                    <a:pt x="8528" y="736"/>
                    <a:pt x="8440" y="756"/>
                    <a:pt x="8361" y="766"/>
                  </a:cubicBezTo>
                  <a:cubicBezTo>
                    <a:pt x="8332" y="756"/>
                    <a:pt x="8293" y="736"/>
                    <a:pt x="8263" y="707"/>
                  </a:cubicBezTo>
                  <a:cubicBezTo>
                    <a:pt x="8832" y="304"/>
                    <a:pt x="8832" y="304"/>
                    <a:pt x="9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74"/>
            <p:cNvSpPr/>
            <p:nvPr/>
          </p:nvSpPr>
          <p:spPr>
            <a:xfrm>
              <a:off x="4446496" y="2001262"/>
              <a:ext cx="258704" cy="284701"/>
            </a:xfrm>
            <a:custGeom>
              <a:rect b="b" l="l" r="r" t="t"/>
              <a:pathLst>
                <a:path extrusionOk="0" h="4915" w="4466">
                  <a:moveTo>
                    <a:pt x="3784" y="0"/>
                  </a:moveTo>
                  <a:cubicBezTo>
                    <a:pt x="3705" y="0"/>
                    <a:pt x="3629" y="55"/>
                    <a:pt x="3551" y="55"/>
                  </a:cubicBezTo>
                  <a:cubicBezTo>
                    <a:pt x="3513" y="55"/>
                    <a:pt x="3475" y="42"/>
                    <a:pt x="3435" y="2"/>
                  </a:cubicBezTo>
                  <a:cubicBezTo>
                    <a:pt x="3337" y="12"/>
                    <a:pt x="3229" y="32"/>
                    <a:pt x="3180" y="159"/>
                  </a:cubicBezTo>
                  <a:lnTo>
                    <a:pt x="3151" y="159"/>
                  </a:lnTo>
                  <a:cubicBezTo>
                    <a:pt x="3141" y="140"/>
                    <a:pt x="3141" y="140"/>
                    <a:pt x="3141" y="81"/>
                  </a:cubicBezTo>
                  <a:cubicBezTo>
                    <a:pt x="3131" y="81"/>
                    <a:pt x="3102" y="61"/>
                    <a:pt x="3092" y="61"/>
                  </a:cubicBezTo>
                  <a:cubicBezTo>
                    <a:pt x="3092" y="81"/>
                    <a:pt x="3082" y="81"/>
                    <a:pt x="3082" y="81"/>
                  </a:cubicBezTo>
                  <a:cubicBezTo>
                    <a:pt x="3082" y="91"/>
                    <a:pt x="3072" y="91"/>
                    <a:pt x="3072" y="91"/>
                  </a:cubicBezTo>
                  <a:cubicBezTo>
                    <a:pt x="3072" y="95"/>
                    <a:pt x="3067" y="95"/>
                    <a:pt x="3062" y="95"/>
                  </a:cubicBezTo>
                  <a:cubicBezTo>
                    <a:pt x="3058" y="95"/>
                    <a:pt x="3053" y="95"/>
                    <a:pt x="3053" y="100"/>
                  </a:cubicBezTo>
                  <a:cubicBezTo>
                    <a:pt x="3053" y="110"/>
                    <a:pt x="3043" y="110"/>
                    <a:pt x="3043" y="110"/>
                  </a:cubicBezTo>
                  <a:cubicBezTo>
                    <a:pt x="3043" y="130"/>
                    <a:pt x="3033" y="130"/>
                    <a:pt x="3033" y="130"/>
                  </a:cubicBezTo>
                  <a:cubicBezTo>
                    <a:pt x="3033" y="140"/>
                    <a:pt x="3023" y="140"/>
                    <a:pt x="3023" y="140"/>
                  </a:cubicBezTo>
                  <a:cubicBezTo>
                    <a:pt x="3023" y="149"/>
                    <a:pt x="3004" y="149"/>
                    <a:pt x="3004" y="149"/>
                  </a:cubicBezTo>
                  <a:cubicBezTo>
                    <a:pt x="3004" y="159"/>
                    <a:pt x="2994" y="159"/>
                    <a:pt x="2994" y="159"/>
                  </a:cubicBezTo>
                  <a:lnTo>
                    <a:pt x="2974" y="140"/>
                  </a:lnTo>
                  <a:lnTo>
                    <a:pt x="2974" y="110"/>
                  </a:lnTo>
                  <a:cubicBezTo>
                    <a:pt x="2945" y="130"/>
                    <a:pt x="2945" y="130"/>
                    <a:pt x="2886" y="149"/>
                  </a:cubicBezTo>
                  <a:cubicBezTo>
                    <a:pt x="2896" y="140"/>
                    <a:pt x="2905" y="110"/>
                    <a:pt x="2905" y="100"/>
                  </a:cubicBezTo>
                  <a:cubicBezTo>
                    <a:pt x="2904" y="100"/>
                    <a:pt x="2902" y="100"/>
                    <a:pt x="2899" y="100"/>
                  </a:cubicBezTo>
                  <a:cubicBezTo>
                    <a:pt x="2828" y="100"/>
                    <a:pt x="2317" y="198"/>
                    <a:pt x="2317" y="198"/>
                  </a:cubicBezTo>
                  <a:cubicBezTo>
                    <a:pt x="2140" y="248"/>
                    <a:pt x="1993" y="355"/>
                    <a:pt x="1816" y="424"/>
                  </a:cubicBezTo>
                  <a:cubicBezTo>
                    <a:pt x="1723" y="459"/>
                    <a:pt x="1625" y="459"/>
                    <a:pt x="1527" y="459"/>
                  </a:cubicBezTo>
                  <a:cubicBezTo>
                    <a:pt x="1428" y="459"/>
                    <a:pt x="1330" y="459"/>
                    <a:pt x="1237" y="493"/>
                  </a:cubicBezTo>
                  <a:cubicBezTo>
                    <a:pt x="1159" y="542"/>
                    <a:pt x="1159" y="542"/>
                    <a:pt x="1110" y="719"/>
                  </a:cubicBezTo>
                  <a:cubicBezTo>
                    <a:pt x="766" y="885"/>
                    <a:pt x="1237" y="1072"/>
                    <a:pt x="1237" y="1072"/>
                  </a:cubicBezTo>
                  <a:cubicBezTo>
                    <a:pt x="1532" y="1170"/>
                    <a:pt x="697" y="2799"/>
                    <a:pt x="688" y="2809"/>
                  </a:cubicBezTo>
                  <a:cubicBezTo>
                    <a:pt x="665" y="2807"/>
                    <a:pt x="637" y="2802"/>
                    <a:pt x="605" y="2802"/>
                  </a:cubicBezTo>
                  <a:cubicBezTo>
                    <a:pt x="496" y="2802"/>
                    <a:pt x="338" y="2851"/>
                    <a:pt x="187" y="3192"/>
                  </a:cubicBezTo>
                  <a:cubicBezTo>
                    <a:pt x="148" y="3280"/>
                    <a:pt x="1" y="4104"/>
                    <a:pt x="30" y="4340"/>
                  </a:cubicBezTo>
                  <a:cubicBezTo>
                    <a:pt x="49" y="4572"/>
                    <a:pt x="116" y="4632"/>
                    <a:pt x="195" y="4632"/>
                  </a:cubicBezTo>
                  <a:cubicBezTo>
                    <a:pt x="240" y="4632"/>
                    <a:pt x="288" y="4613"/>
                    <a:pt x="334" y="4595"/>
                  </a:cubicBezTo>
                  <a:lnTo>
                    <a:pt x="334" y="4595"/>
                  </a:lnTo>
                  <a:cubicBezTo>
                    <a:pt x="305" y="4742"/>
                    <a:pt x="295" y="4772"/>
                    <a:pt x="305" y="4811"/>
                  </a:cubicBezTo>
                  <a:cubicBezTo>
                    <a:pt x="331" y="4875"/>
                    <a:pt x="402" y="4914"/>
                    <a:pt x="474" y="4914"/>
                  </a:cubicBezTo>
                  <a:cubicBezTo>
                    <a:pt x="512" y="4914"/>
                    <a:pt x="549" y="4903"/>
                    <a:pt x="580" y="4880"/>
                  </a:cubicBezTo>
                  <a:lnTo>
                    <a:pt x="1325" y="4065"/>
                  </a:lnTo>
                  <a:cubicBezTo>
                    <a:pt x="1375" y="4006"/>
                    <a:pt x="1404" y="3947"/>
                    <a:pt x="1473" y="3771"/>
                  </a:cubicBezTo>
                  <a:cubicBezTo>
                    <a:pt x="1552" y="3776"/>
                    <a:pt x="1630" y="3788"/>
                    <a:pt x="1717" y="3788"/>
                  </a:cubicBezTo>
                  <a:cubicBezTo>
                    <a:pt x="1781" y="3788"/>
                    <a:pt x="1849" y="3782"/>
                    <a:pt x="1924" y="3761"/>
                  </a:cubicBezTo>
                  <a:cubicBezTo>
                    <a:pt x="2140" y="3702"/>
                    <a:pt x="2248" y="3476"/>
                    <a:pt x="2454" y="3417"/>
                  </a:cubicBezTo>
                  <a:cubicBezTo>
                    <a:pt x="2567" y="3382"/>
                    <a:pt x="2685" y="3381"/>
                    <a:pt x="2802" y="3381"/>
                  </a:cubicBezTo>
                  <a:cubicBezTo>
                    <a:pt x="2816" y="3381"/>
                    <a:pt x="2831" y="3381"/>
                    <a:pt x="2845" y="3381"/>
                  </a:cubicBezTo>
                  <a:cubicBezTo>
                    <a:pt x="2977" y="3381"/>
                    <a:pt x="3107" y="3378"/>
                    <a:pt x="3229" y="3329"/>
                  </a:cubicBezTo>
                  <a:cubicBezTo>
                    <a:pt x="3337" y="3290"/>
                    <a:pt x="3435" y="3211"/>
                    <a:pt x="3475" y="3172"/>
                  </a:cubicBezTo>
                  <a:cubicBezTo>
                    <a:pt x="3592" y="3054"/>
                    <a:pt x="3533" y="2995"/>
                    <a:pt x="3318" y="2986"/>
                  </a:cubicBezTo>
                  <a:cubicBezTo>
                    <a:pt x="3170" y="2986"/>
                    <a:pt x="3200" y="2887"/>
                    <a:pt x="3219" y="2878"/>
                  </a:cubicBezTo>
                  <a:cubicBezTo>
                    <a:pt x="3249" y="2809"/>
                    <a:pt x="3337" y="2838"/>
                    <a:pt x="3386" y="2789"/>
                  </a:cubicBezTo>
                  <a:cubicBezTo>
                    <a:pt x="3435" y="2740"/>
                    <a:pt x="3426" y="2652"/>
                    <a:pt x="3475" y="2603"/>
                  </a:cubicBezTo>
                  <a:cubicBezTo>
                    <a:pt x="3524" y="2564"/>
                    <a:pt x="3573" y="2534"/>
                    <a:pt x="3612" y="2495"/>
                  </a:cubicBezTo>
                  <a:cubicBezTo>
                    <a:pt x="3514" y="2426"/>
                    <a:pt x="3514" y="2426"/>
                    <a:pt x="3484" y="2387"/>
                  </a:cubicBezTo>
                  <a:cubicBezTo>
                    <a:pt x="3514" y="2387"/>
                    <a:pt x="3533" y="2387"/>
                    <a:pt x="3543" y="2397"/>
                  </a:cubicBezTo>
                  <a:cubicBezTo>
                    <a:pt x="3546" y="2398"/>
                    <a:pt x="3550" y="2398"/>
                    <a:pt x="3554" y="2398"/>
                  </a:cubicBezTo>
                  <a:cubicBezTo>
                    <a:pt x="3643" y="2398"/>
                    <a:pt x="3955" y="2210"/>
                    <a:pt x="3955" y="2210"/>
                  </a:cubicBezTo>
                  <a:cubicBezTo>
                    <a:pt x="3985" y="2181"/>
                    <a:pt x="3965" y="2102"/>
                    <a:pt x="3936" y="2004"/>
                  </a:cubicBezTo>
                  <a:cubicBezTo>
                    <a:pt x="4014" y="1886"/>
                    <a:pt x="4014" y="1886"/>
                    <a:pt x="3877" y="1671"/>
                  </a:cubicBezTo>
                  <a:cubicBezTo>
                    <a:pt x="3926" y="1612"/>
                    <a:pt x="3926" y="1612"/>
                    <a:pt x="3975" y="1612"/>
                  </a:cubicBezTo>
                  <a:cubicBezTo>
                    <a:pt x="4024" y="1671"/>
                    <a:pt x="4024" y="1759"/>
                    <a:pt x="4054" y="1837"/>
                  </a:cubicBezTo>
                  <a:cubicBezTo>
                    <a:pt x="4147" y="1400"/>
                    <a:pt x="4045" y="1307"/>
                    <a:pt x="3943" y="1307"/>
                  </a:cubicBezTo>
                  <a:cubicBezTo>
                    <a:pt x="3937" y="1307"/>
                    <a:pt x="3932" y="1307"/>
                    <a:pt x="3926" y="1307"/>
                  </a:cubicBezTo>
                  <a:cubicBezTo>
                    <a:pt x="3965" y="1209"/>
                    <a:pt x="4083" y="1160"/>
                    <a:pt x="4103" y="1052"/>
                  </a:cubicBezTo>
                  <a:lnTo>
                    <a:pt x="4073" y="1023"/>
                  </a:lnTo>
                  <a:cubicBezTo>
                    <a:pt x="4230" y="876"/>
                    <a:pt x="4230" y="876"/>
                    <a:pt x="4260" y="738"/>
                  </a:cubicBezTo>
                  <a:cubicBezTo>
                    <a:pt x="4397" y="670"/>
                    <a:pt x="4397" y="670"/>
                    <a:pt x="4427" y="620"/>
                  </a:cubicBezTo>
                  <a:cubicBezTo>
                    <a:pt x="4427" y="620"/>
                    <a:pt x="4446" y="611"/>
                    <a:pt x="4466" y="542"/>
                  </a:cubicBezTo>
                  <a:cubicBezTo>
                    <a:pt x="4433" y="509"/>
                    <a:pt x="4373" y="450"/>
                    <a:pt x="4305" y="450"/>
                  </a:cubicBezTo>
                  <a:cubicBezTo>
                    <a:pt x="4272" y="450"/>
                    <a:pt x="4236" y="464"/>
                    <a:pt x="4201" y="503"/>
                  </a:cubicBezTo>
                  <a:lnTo>
                    <a:pt x="4171" y="503"/>
                  </a:lnTo>
                  <a:cubicBezTo>
                    <a:pt x="4157" y="492"/>
                    <a:pt x="4149" y="486"/>
                    <a:pt x="4137" y="486"/>
                  </a:cubicBezTo>
                  <a:cubicBezTo>
                    <a:pt x="4117" y="486"/>
                    <a:pt x="4090" y="508"/>
                    <a:pt x="4014" y="571"/>
                  </a:cubicBezTo>
                  <a:cubicBezTo>
                    <a:pt x="4014" y="552"/>
                    <a:pt x="4005" y="552"/>
                    <a:pt x="4005" y="542"/>
                  </a:cubicBezTo>
                  <a:cubicBezTo>
                    <a:pt x="4024" y="522"/>
                    <a:pt x="4063" y="434"/>
                    <a:pt x="4014" y="385"/>
                  </a:cubicBezTo>
                  <a:lnTo>
                    <a:pt x="4014" y="385"/>
                  </a:lnTo>
                  <a:cubicBezTo>
                    <a:pt x="3906" y="444"/>
                    <a:pt x="3906" y="444"/>
                    <a:pt x="3887" y="444"/>
                  </a:cubicBezTo>
                  <a:lnTo>
                    <a:pt x="3936" y="395"/>
                  </a:lnTo>
                  <a:cubicBezTo>
                    <a:pt x="3857" y="346"/>
                    <a:pt x="3857" y="346"/>
                    <a:pt x="3838" y="326"/>
                  </a:cubicBezTo>
                  <a:lnTo>
                    <a:pt x="3838" y="326"/>
                  </a:lnTo>
                  <a:cubicBezTo>
                    <a:pt x="3887" y="333"/>
                    <a:pt x="3923" y="338"/>
                    <a:pt x="3950" y="338"/>
                  </a:cubicBezTo>
                  <a:cubicBezTo>
                    <a:pt x="4006" y="338"/>
                    <a:pt x="4027" y="316"/>
                    <a:pt x="4054" y="238"/>
                  </a:cubicBezTo>
                  <a:cubicBezTo>
                    <a:pt x="3828" y="12"/>
                    <a:pt x="3828" y="12"/>
                    <a:pt x="3808" y="2"/>
                  </a:cubicBezTo>
                  <a:cubicBezTo>
                    <a:pt x="3800" y="1"/>
                    <a:pt x="3792" y="0"/>
                    <a:pt x="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74"/>
            <p:cNvSpPr/>
            <p:nvPr/>
          </p:nvSpPr>
          <p:spPr>
            <a:xfrm>
              <a:off x="4410118" y="1985506"/>
              <a:ext cx="195621" cy="69510"/>
            </a:xfrm>
            <a:custGeom>
              <a:rect b="b" l="l" r="r" t="t"/>
              <a:pathLst>
                <a:path extrusionOk="0" h="1200" w="3377">
                  <a:moveTo>
                    <a:pt x="1208" y="539"/>
                  </a:moveTo>
                  <a:cubicBezTo>
                    <a:pt x="1208" y="539"/>
                    <a:pt x="1266" y="549"/>
                    <a:pt x="1266" y="559"/>
                  </a:cubicBezTo>
                  <a:cubicBezTo>
                    <a:pt x="1276" y="559"/>
                    <a:pt x="1257" y="569"/>
                    <a:pt x="1217" y="598"/>
                  </a:cubicBezTo>
                  <a:cubicBezTo>
                    <a:pt x="1168" y="618"/>
                    <a:pt x="1119" y="637"/>
                    <a:pt x="1070" y="657"/>
                  </a:cubicBezTo>
                  <a:cubicBezTo>
                    <a:pt x="1129" y="588"/>
                    <a:pt x="1178" y="549"/>
                    <a:pt x="1178" y="549"/>
                  </a:cubicBezTo>
                  <a:lnTo>
                    <a:pt x="1208" y="539"/>
                  </a:lnTo>
                  <a:close/>
                  <a:moveTo>
                    <a:pt x="2668" y="0"/>
                  </a:moveTo>
                  <a:cubicBezTo>
                    <a:pt x="2603" y="0"/>
                    <a:pt x="2511" y="7"/>
                    <a:pt x="2395" y="29"/>
                  </a:cubicBezTo>
                  <a:cubicBezTo>
                    <a:pt x="2199" y="58"/>
                    <a:pt x="2179" y="68"/>
                    <a:pt x="2091" y="117"/>
                  </a:cubicBezTo>
                  <a:cubicBezTo>
                    <a:pt x="2020" y="153"/>
                    <a:pt x="1989" y="268"/>
                    <a:pt x="1889" y="268"/>
                  </a:cubicBezTo>
                  <a:cubicBezTo>
                    <a:pt x="1879" y="268"/>
                    <a:pt x="1867" y="267"/>
                    <a:pt x="1855" y="264"/>
                  </a:cubicBezTo>
                  <a:cubicBezTo>
                    <a:pt x="1865" y="255"/>
                    <a:pt x="1865" y="255"/>
                    <a:pt x="1953" y="215"/>
                  </a:cubicBezTo>
                  <a:lnTo>
                    <a:pt x="1944" y="206"/>
                  </a:lnTo>
                  <a:cubicBezTo>
                    <a:pt x="1914" y="206"/>
                    <a:pt x="1914" y="206"/>
                    <a:pt x="1865" y="215"/>
                  </a:cubicBezTo>
                  <a:cubicBezTo>
                    <a:pt x="1953" y="147"/>
                    <a:pt x="2071" y="107"/>
                    <a:pt x="2150" y="29"/>
                  </a:cubicBezTo>
                  <a:cubicBezTo>
                    <a:pt x="2144" y="24"/>
                    <a:pt x="2129" y="22"/>
                    <a:pt x="2107" y="22"/>
                  </a:cubicBezTo>
                  <a:cubicBezTo>
                    <a:pt x="1986" y="22"/>
                    <a:pt x="1661" y="84"/>
                    <a:pt x="1561" y="117"/>
                  </a:cubicBezTo>
                  <a:cubicBezTo>
                    <a:pt x="1561" y="117"/>
                    <a:pt x="1129" y="294"/>
                    <a:pt x="1090" y="421"/>
                  </a:cubicBezTo>
                  <a:cubicBezTo>
                    <a:pt x="1108" y="444"/>
                    <a:pt x="1118" y="456"/>
                    <a:pt x="1151" y="456"/>
                  </a:cubicBezTo>
                  <a:cubicBezTo>
                    <a:pt x="1191" y="456"/>
                    <a:pt x="1264" y="439"/>
                    <a:pt x="1424" y="402"/>
                  </a:cubicBezTo>
                  <a:lnTo>
                    <a:pt x="1424" y="402"/>
                  </a:lnTo>
                  <a:cubicBezTo>
                    <a:pt x="1365" y="451"/>
                    <a:pt x="1247" y="490"/>
                    <a:pt x="1159" y="510"/>
                  </a:cubicBezTo>
                  <a:cubicBezTo>
                    <a:pt x="1070" y="539"/>
                    <a:pt x="1011" y="618"/>
                    <a:pt x="913" y="618"/>
                  </a:cubicBezTo>
                  <a:cubicBezTo>
                    <a:pt x="858" y="622"/>
                    <a:pt x="816" y="626"/>
                    <a:pt x="783" y="626"/>
                  </a:cubicBezTo>
                  <a:cubicBezTo>
                    <a:pt x="681" y="626"/>
                    <a:pt x="661" y="592"/>
                    <a:pt x="580" y="451"/>
                  </a:cubicBezTo>
                  <a:cubicBezTo>
                    <a:pt x="550" y="451"/>
                    <a:pt x="334" y="451"/>
                    <a:pt x="354" y="637"/>
                  </a:cubicBezTo>
                  <a:cubicBezTo>
                    <a:pt x="344" y="647"/>
                    <a:pt x="324" y="667"/>
                    <a:pt x="315" y="667"/>
                  </a:cubicBezTo>
                  <a:lnTo>
                    <a:pt x="315" y="686"/>
                  </a:lnTo>
                  <a:cubicBezTo>
                    <a:pt x="334" y="696"/>
                    <a:pt x="334" y="696"/>
                    <a:pt x="354" y="696"/>
                  </a:cubicBezTo>
                  <a:cubicBezTo>
                    <a:pt x="246" y="755"/>
                    <a:pt x="89" y="735"/>
                    <a:pt x="30" y="863"/>
                  </a:cubicBezTo>
                  <a:cubicBezTo>
                    <a:pt x="1" y="912"/>
                    <a:pt x="128" y="1059"/>
                    <a:pt x="187" y="1079"/>
                  </a:cubicBezTo>
                  <a:cubicBezTo>
                    <a:pt x="334" y="1108"/>
                    <a:pt x="334" y="1108"/>
                    <a:pt x="344" y="1138"/>
                  </a:cubicBezTo>
                  <a:cubicBezTo>
                    <a:pt x="369" y="1179"/>
                    <a:pt x="379" y="1199"/>
                    <a:pt x="439" y="1199"/>
                  </a:cubicBezTo>
                  <a:cubicBezTo>
                    <a:pt x="451" y="1199"/>
                    <a:pt x="465" y="1198"/>
                    <a:pt x="481" y="1197"/>
                  </a:cubicBezTo>
                  <a:cubicBezTo>
                    <a:pt x="746" y="1148"/>
                    <a:pt x="815" y="981"/>
                    <a:pt x="825" y="981"/>
                  </a:cubicBezTo>
                  <a:lnTo>
                    <a:pt x="717" y="902"/>
                  </a:lnTo>
                  <a:cubicBezTo>
                    <a:pt x="693" y="889"/>
                    <a:pt x="669" y="884"/>
                    <a:pt x="645" y="884"/>
                  </a:cubicBezTo>
                  <a:cubicBezTo>
                    <a:pt x="609" y="884"/>
                    <a:pt x="574" y="894"/>
                    <a:pt x="542" y="894"/>
                  </a:cubicBezTo>
                  <a:cubicBezTo>
                    <a:pt x="535" y="894"/>
                    <a:pt x="528" y="894"/>
                    <a:pt x="521" y="892"/>
                  </a:cubicBezTo>
                  <a:cubicBezTo>
                    <a:pt x="452" y="883"/>
                    <a:pt x="501" y="785"/>
                    <a:pt x="442" y="785"/>
                  </a:cubicBezTo>
                  <a:cubicBezTo>
                    <a:pt x="442" y="785"/>
                    <a:pt x="442" y="765"/>
                    <a:pt x="432" y="765"/>
                  </a:cubicBezTo>
                  <a:cubicBezTo>
                    <a:pt x="481" y="735"/>
                    <a:pt x="481" y="735"/>
                    <a:pt x="638" y="657"/>
                  </a:cubicBezTo>
                  <a:cubicBezTo>
                    <a:pt x="648" y="735"/>
                    <a:pt x="648" y="735"/>
                    <a:pt x="678" y="765"/>
                  </a:cubicBezTo>
                  <a:lnTo>
                    <a:pt x="776" y="765"/>
                  </a:lnTo>
                  <a:lnTo>
                    <a:pt x="776" y="804"/>
                  </a:lnTo>
                  <a:cubicBezTo>
                    <a:pt x="835" y="892"/>
                    <a:pt x="992" y="814"/>
                    <a:pt x="1021" y="951"/>
                  </a:cubicBezTo>
                  <a:cubicBezTo>
                    <a:pt x="1208" y="951"/>
                    <a:pt x="1217" y="912"/>
                    <a:pt x="1306" y="716"/>
                  </a:cubicBezTo>
                  <a:cubicBezTo>
                    <a:pt x="1340" y="711"/>
                    <a:pt x="1357" y="708"/>
                    <a:pt x="1370" y="708"/>
                  </a:cubicBezTo>
                  <a:cubicBezTo>
                    <a:pt x="1382" y="708"/>
                    <a:pt x="1389" y="711"/>
                    <a:pt x="1404" y="716"/>
                  </a:cubicBezTo>
                  <a:lnTo>
                    <a:pt x="1365" y="785"/>
                  </a:lnTo>
                  <a:lnTo>
                    <a:pt x="1384" y="785"/>
                  </a:lnTo>
                  <a:lnTo>
                    <a:pt x="3298" y="313"/>
                  </a:lnTo>
                  <a:cubicBezTo>
                    <a:pt x="3327" y="304"/>
                    <a:pt x="3327" y="304"/>
                    <a:pt x="3347" y="274"/>
                  </a:cubicBezTo>
                  <a:lnTo>
                    <a:pt x="3367" y="264"/>
                  </a:lnTo>
                  <a:lnTo>
                    <a:pt x="3347" y="255"/>
                  </a:lnTo>
                  <a:cubicBezTo>
                    <a:pt x="3347" y="245"/>
                    <a:pt x="3367" y="215"/>
                    <a:pt x="3376" y="206"/>
                  </a:cubicBezTo>
                  <a:cubicBezTo>
                    <a:pt x="3318" y="196"/>
                    <a:pt x="3318" y="107"/>
                    <a:pt x="3268" y="98"/>
                  </a:cubicBezTo>
                  <a:cubicBezTo>
                    <a:pt x="3249" y="88"/>
                    <a:pt x="3229" y="88"/>
                    <a:pt x="3211" y="88"/>
                  </a:cubicBezTo>
                  <a:cubicBezTo>
                    <a:pt x="3192" y="88"/>
                    <a:pt x="3175" y="88"/>
                    <a:pt x="3161" y="78"/>
                  </a:cubicBezTo>
                  <a:cubicBezTo>
                    <a:pt x="3161" y="78"/>
                    <a:pt x="3161" y="68"/>
                    <a:pt x="3141" y="68"/>
                  </a:cubicBezTo>
                  <a:lnTo>
                    <a:pt x="3072" y="68"/>
                  </a:lnTo>
                  <a:lnTo>
                    <a:pt x="3072" y="58"/>
                  </a:lnTo>
                  <a:lnTo>
                    <a:pt x="3082" y="48"/>
                  </a:lnTo>
                  <a:cubicBezTo>
                    <a:pt x="3053" y="48"/>
                    <a:pt x="3053" y="48"/>
                    <a:pt x="2591" y="78"/>
                  </a:cubicBezTo>
                  <a:cubicBezTo>
                    <a:pt x="2748" y="19"/>
                    <a:pt x="2748" y="19"/>
                    <a:pt x="2788" y="9"/>
                  </a:cubicBezTo>
                  <a:cubicBezTo>
                    <a:pt x="2788" y="9"/>
                    <a:pt x="2747" y="0"/>
                    <a:pt x="2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74"/>
            <p:cNvSpPr/>
            <p:nvPr/>
          </p:nvSpPr>
          <p:spPr>
            <a:xfrm>
              <a:off x="4277637" y="2011515"/>
              <a:ext cx="91062" cy="56998"/>
            </a:xfrm>
            <a:custGeom>
              <a:rect b="b" l="l" r="r" t="t"/>
              <a:pathLst>
                <a:path extrusionOk="0" h="984" w="1572">
                  <a:moveTo>
                    <a:pt x="1168" y="1"/>
                  </a:moveTo>
                  <a:cubicBezTo>
                    <a:pt x="1104" y="1"/>
                    <a:pt x="830" y="55"/>
                    <a:pt x="766" y="110"/>
                  </a:cubicBezTo>
                  <a:cubicBezTo>
                    <a:pt x="747" y="139"/>
                    <a:pt x="737" y="169"/>
                    <a:pt x="698" y="198"/>
                  </a:cubicBezTo>
                  <a:cubicBezTo>
                    <a:pt x="687" y="204"/>
                    <a:pt x="676" y="205"/>
                    <a:pt x="665" y="205"/>
                  </a:cubicBezTo>
                  <a:cubicBezTo>
                    <a:pt x="648" y="205"/>
                    <a:pt x="631" y="201"/>
                    <a:pt x="616" y="201"/>
                  </a:cubicBezTo>
                  <a:cubicBezTo>
                    <a:pt x="607" y="201"/>
                    <a:pt x="598" y="203"/>
                    <a:pt x="590" y="208"/>
                  </a:cubicBezTo>
                  <a:cubicBezTo>
                    <a:pt x="590" y="218"/>
                    <a:pt x="501" y="267"/>
                    <a:pt x="492" y="306"/>
                  </a:cubicBezTo>
                  <a:cubicBezTo>
                    <a:pt x="472" y="345"/>
                    <a:pt x="521" y="345"/>
                    <a:pt x="541" y="385"/>
                  </a:cubicBezTo>
                  <a:cubicBezTo>
                    <a:pt x="548" y="430"/>
                    <a:pt x="515" y="476"/>
                    <a:pt x="467" y="476"/>
                  </a:cubicBezTo>
                  <a:cubicBezTo>
                    <a:pt x="453" y="476"/>
                    <a:pt x="438" y="472"/>
                    <a:pt x="423" y="463"/>
                  </a:cubicBezTo>
                  <a:lnTo>
                    <a:pt x="443" y="404"/>
                  </a:lnTo>
                  <a:cubicBezTo>
                    <a:pt x="429" y="388"/>
                    <a:pt x="409" y="381"/>
                    <a:pt x="388" y="381"/>
                  </a:cubicBezTo>
                  <a:cubicBezTo>
                    <a:pt x="334" y="381"/>
                    <a:pt x="267" y="422"/>
                    <a:pt x="246" y="443"/>
                  </a:cubicBezTo>
                  <a:lnTo>
                    <a:pt x="227" y="453"/>
                  </a:lnTo>
                  <a:cubicBezTo>
                    <a:pt x="197" y="493"/>
                    <a:pt x="178" y="542"/>
                    <a:pt x="148" y="581"/>
                  </a:cubicBezTo>
                  <a:cubicBezTo>
                    <a:pt x="109" y="630"/>
                    <a:pt x="21" y="640"/>
                    <a:pt x="1" y="708"/>
                  </a:cubicBezTo>
                  <a:cubicBezTo>
                    <a:pt x="6" y="723"/>
                    <a:pt x="13" y="723"/>
                    <a:pt x="22" y="723"/>
                  </a:cubicBezTo>
                  <a:cubicBezTo>
                    <a:pt x="30" y="723"/>
                    <a:pt x="40" y="723"/>
                    <a:pt x="50" y="738"/>
                  </a:cubicBezTo>
                  <a:cubicBezTo>
                    <a:pt x="60" y="748"/>
                    <a:pt x="60" y="748"/>
                    <a:pt x="30" y="777"/>
                  </a:cubicBezTo>
                  <a:cubicBezTo>
                    <a:pt x="133" y="790"/>
                    <a:pt x="191" y="797"/>
                    <a:pt x="235" y="797"/>
                  </a:cubicBezTo>
                  <a:cubicBezTo>
                    <a:pt x="292" y="797"/>
                    <a:pt x="326" y="785"/>
                    <a:pt x="403" y="757"/>
                  </a:cubicBezTo>
                  <a:lnTo>
                    <a:pt x="403" y="757"/>
                  </a:lnTo>
                  <a:cubicBezTo>
                    <a:pt x="315" y="826"/>
                    <a:pt x="295" y="846"/>
                    <a:pt x="276" y="924"/>
                  </a:cubicBezTo>
                  <a:cubicBezTo>
                    <a:pt x="268" y="978"/>
                    <a:pt x="320" y="984"/>
                    <a:pt x="343" y="984"/>
                  </a:cubicBezTo>
                  <a:cubicBezTo>
                    <a:pt x="350" y="984"/>
                    <a:pt x="354" y="983"/>
                    <a:pt x="354" y="983"/>
                  </a:cubicBezTo>
                  <a:cubicBezTo>
                    <a:pt x="413" y="973"/>
                    <a:pt x="452" y="905"/>
                    <a:pt x="511" y="875"/>
                  </a:cubicBezTo>
                  <a:cubicBezTo>
                    <a:pt x="558" y="888"/>
                    <a:pt x="585" y="895"/>
                    <a:pt x="608" y="895"/>
                  </a:cubicBezTo>
                  <a:cubicBezTo>
                    <a:pt x="638" y="895"/>
                    <a:pt x="662" y="883"/>
                    <a:pt x="717" y="856"/>
                  </a:cubicBezTo>
                  <a:cubicBezTo>
                    <a:pt x="786" y="836"/>
                    <a:pt x="884" y="787"/>
                    <a:pt x="815" y="689"/>
                  </a:cubicBezTo>
                  <a:cubicBezTo>
                    <a:pt x="806" y="640"/>
                    <a:pt x="806" y="640"/>
                    <a:pt x="933" y="561"/>
                  </a:cubicBezTo>
                  <a:cubicBezTo>
                    <a:pt x="1051" y="502"/>
                    <a:pt x="1159" y="414"/>
                    <a:pt x="1287" y="355"/>
                  </a:cubicBezTo>
                  <a:cubicBezTo>
                    <a:pt x="1355" y="306"/>
                    <a:pt x="1453" y="316"/>
                    <a:pt x="1532" y="257"/>
                  </a:cubicBezTo>
                  <a:cubicBezTo>
                    <a:pt x="1532" y="257"/>
                    <a:pt x="1571" y="218"/>
                    <a:pt x="1542" y="188"/>
                  </a:cubicBezTo>
                  <a:cubicBezTo>
                    <a:pt x="1522" y="172"/>
                    <a:pt x="1509" y="161"/>
                    <a:pt x="1485" y="161"/>
                  </a:cubicBezTo>
                  <a:cubicBezTo>
                    <a:pt x="1436" y="161"/>
                    <a:pt x="1342" y="205"/>
                    <a:pt x="1061" y="336"/>
                  </a:cubicBezTo>
                  <a:cubicBezTo>
                    <a:pt x="1208" y="247"/>
                    <a:pt x="1277" y="198"/>
                    <a:pt x="1277" y="169"/>
                  </a:cubicBezTo>
                  <a:cubicBezTo>
                    <a:pt x="1269" y="166"/>
                    <a:pt x="1263" y="165"/>
                    <a:pt x="1257" y="165"/>
                  </a:cubicBezTo>
                  <a:cubicBezTo>
                    <a:pt x="1240" y="165"/>
                    <a:pt x="1225" y="176"/>
                    <a:pt x="1188" y="198"/>
                  </a:cubicBezTo>
                  <a:cubicBezTo>
                    <a:pt x="1139" y="218"/>
                    <a:pt x="1139" y="218"/>
                    <a:pt x="1090" y="218"/>
                  </a:cubicBezTo>
                  <a:cubicBezTo>
                    <a:pt x="1149" y="188"/>
                    <a:pt x="1198" y="120"/>
                    <a:pt x="1247" y="90"/>
                  </a:cubicBezTo>
                  <a:cubicBezTo>
                    <a:pt x="1208" y="90"/>
                    <a:pt x="1188" y="100"/>
                    <a:pt x="1149" y="100"/>
                  </a:cubicBezTo>
                  <a:cubicBezTo>
                    <a:pt x="1257" y="61"/>
                    <a:pt x="1296" y="41"/>
                    <a:pt x="1306" y="21"/>
                  </a:cubicBezTo>
                  <a:lnTo>
                    <a:pt x="1306" y="12"/>
                  </a:lnTo>
                  <a:cubicBezTo>
                    <a:pt x="1257" y="12"/>
                    <a:pt x="1228" y="12"/>
                    <a:pt x="1179" y="2"/>
                  </a:cubicBezTo>
                  <a:cubicBezTo>
                    <a:pt x="1176" y="1"/>
                    <a:pt x="1173" y="1"/>
                    <a:pt x="1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74"/>
            <p:cNvSpPr/>
            <p:nvPr/>
          </p:nvSpPr>
          <p:spPr>
            <a:xfrm>
              <a:off x="4766547" y="2061043"/>
              <a:ext cx="70266" cy="47093"/>
            </a:xfrm>
            <a:custGeom>
              <a:rect b="b" l="l" r="r" t="t"/>
              <a:pathLst>
                <a:path extrusionOk="0" h="813" w="1213">
                  <a:moveTo>
                    <a:pt x="207" y="1"/>
                  </a:moveTo>
                  <a:cubicBezTo>
                    <a:pt x="1" y="30"/>
                    <a:pt x="550" y="560"/>
                    <a:pt x="796" y="756"/>
                  </a:cubicBezTo>
                  <a:cubicBezTo>
                    <a:pt x="796" y="763"/>
                    <a:pt x="867" y="812"/>
                    <a:pt x="910" y="812"/>
                  </a:cubicBezTo>
                  <a:cubicBezTo>
                    <a:pt x="929" y="812"/>
                    <a:pt x="943" y="803"/>
                    <a:pt x="943" y="776"/>
                  </a:cubicBezTo>
                  <a:cubicBezTo>
                    <a:pt x="943" y="756"/>
                    <a:pt x="913" y="688"/>
                    <a:pt x="894" y="639"/>
                  </a:cubicBezTo>
                  <a:cubicBezTo>
                    <a:pt x="805" y="462"/>
                    <a:pt x="796" y="413"/>
                    <a:pt x="796" y="393"/>
                  </a:cubicBezTo>
                  <a:cubicBezTo>
                    <a:pt x="796" y="376"/>
                    <a:pt x="804" y="368"/>
                    <a:pt x="818" y="368"/>
                  </a:cubicBezTo>
                  <a:cubicBezTo>
                    <a:pt x="850" y="368"/>
                    <a:pt x="911" y="412"/>
                    <a:pt x="953" y="482"/>
                  </a:cubicBezTo>
                  <a:cubicBezTo>
                    <a:pt x="982" y="521"/>
                    <a:pt x="1011" y="570"/>
                    <a:pt x="1011" y="570"/>
                  </a:cubicBezTo>
                  <a:cubicBezTo>
                    <a:pt x="1011" y="576"/>
                    <a:pt x="1092" y="622"/>
                    <a:pt x="1147" y="622"/>
                  </a:cubicBezTo>
                  <a:cubicBezTo>
                    <a:pt x="1186" y="622"/>
                    <a:pt x="1213" y="598"/>
                    <a:pt x="1188" y="521"/>
                  </a:cubicBezTo>
                  <a:cubicBezTo>
                    <a:pt x="1178" y="482"/>
                    <a:pt x="1159" y="472"/>
                    <a:pt x="943" y="344"/>
                  </a:cubicBezTo>
                  <a:cubicBezTo>
                    <a:pt x="884" y="315"/>
                    <a:pt x="835" y="275"/>
                    <a:pt x="766" y="236"/>
                  </a:cubicBezTo>
                  <a:cubicBezTo>
                    <a:pt x="737" y="217"/>
                    <a:pt x="688" y="197"/>
                    <a:pt x="639" y="177"/>
                  </a:cubicBezTo>
                  <a:lnTo>
                    <a:pt x="599" y="138"/>
                  </a:lnTo>
                  <a:cubicBezTo>
                    <a:pt x="540" y="79"/>
                    <a:pt x="462" y="30"/>
                    <a:pt x="423" y="20"/>
                  </a:cubicBezTo>
                  <a:cubicBezTo>
                    <a:pt x="403" y="20"/>
                    <a:pt x="403" y="20"/>
                    <a:pt x="403" y="89"/>
                  </a:cubicBezTo>
                  <a:cubicBezTo>
                    <a:pt x="315" y="30"/>
                    <a:pt x="275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74"/>
            <p:cNvSpPr/>
            <p:nvPr/>
          </p:nvSpPr>
          <p:spPr>
            <a:xfrm>
              <a:off x="4741001" y="2345869"/>
              <a:ext cx="67138" cy="113707"/>
            </a:xfrm>
            <a:custGeom>
              <a:rect b="b" l="l" r="r" t="t"/>
              <a:pathLst>
                <a:path extrusionOk="0" h="1963" w="1159">
                  <a:moveTo>
                    <a:pt x="363" y="0"/>
                  </a:moveTo>
                  <a:cubicBezTo>
                    <a:pt x="324" y="0"/>
                    <a:pt x="304" y="20"/>
                    <a:pt x="255" y="40"/>
                  </a:cubicBezTo>
                  <a:cubicBezTo>
                    <a:pt x="79" y="157"/>
                    <a:pt x="49" y="275"/>
                    <a:pt x="20" y="540"/>
                  </a:cubicBezTo>
                  <a:cubicBezTo>
                    <a:pt x="0" y="756"/>
                    <a:pt x="59" y="776"/>
                    <a:pt x="177" y="805"/>
                  </a:cubicBezTo>
                  <a:cubicBezTo>
                    <a:pt x="202" y="1030"/>
                    <a:pt x="215" y="1133"/>
                    <a:pt x="274" y="1133"/>
                  </a:cubicBezTo>
                  <a:cubicBezTo>
                    <a:pt x="305" y="1133"/>
                    <a:pt x="348" y="1104"/>
                    <a:pt x="412" y="1050"/>
                  </a:cubicBezTo>
                  <a:cubicBezTo>
                    <a:pt x="451" y="1198"/>
                    <a:pt x="451" y="1198"/>
                    <a:pt x="451" y="1217"/>
                  </a:cubicBezTo>
                  <a:cubicBezTo>
                    <a:pt x="439" y="1213"/>
                    <a:pt x="417" y="1211"/>
                    <a:pt x="391" y="1211"/>
                  </a:cubicBezTo>
                  <a:cubicBezTo>
                    <a:pt x="354" y="1211"/>
                    <a:pt x="309" y="1215"/>
                    <a:pt x="275" y="1227"/>
                  </a:cubicBezTo>
                  <a:cubicBezTo>
                    <a:pt x="157" y="1276"/>
                    <a:pt x="137" y="1433"/>
                    <a:pt x="137" y="1512"/>
                  </a:cubicBezTo>
                  <a:cubicBezTo>
                    <a:pt x="137" y="1590"/>
                    <a:pt x="137" y="1590"/>
                    <a:pt x="285" y="1649"/>
                  </a:cubicBezTo>
                  <a:cubicBezTo>
                    <a:pt x="118" y="1806"/>
                    <a:pt x="118" y="1806"/>
                    <a:pt x="69" y="1914"/>
                  </a:cubicBezTo>
                  <a:cubicBezTo>
                    <a:pt x="157" y="1963"/>
                    <a:pt x="157" y="1963"/>
                    <a:pt x="177" y="1963"/>
                  </a:cubicBezTo>
                  <a:cubicBezTo>
                    <a:pt x="216" y="1963"/>
                    <a:pt x="903" y="1855"/>
                    <a:pt x="952" y="1835"/>
                  </a:cubicBezTo>
                  <a:cubicBezTo>
                    <a:pt x="1021" y="1796"/>
                    <a:pt x="1138" y="1659"/>
                    <a:pt x="1158" y="1502"/>
                  </a:cubicBezTo>
                  <a:cubicBezTo>
                    <a:pt x="1158" y="1479"/>
                    <a:pt x="1157" y="1461"/>
                    <a:pt x="1155" y="1450"/>
                  </a:cubicBezTo>
                  <a:lnTo>
                    <a:pt x="1155" y="1450"/>
                  </a:lnTo>
                  <a:cubicBezTo>
                    <a:pt x="1156" y="1451"/>
                    <a:pt x="1157" y="1452"/>
                    <a:pt x="1158" y="1453"/>
                  </a:cubicBezTo>
                  <a:cubicBezTo>
                    <a:pt x="1155" y="1440"/>
                    <a:pt x="1154" y="1435"/>
                    <a:pt x="1154" y="1435"/>
                  </a:cubicBezTo>
                  <a:lnTo>
                    <a:pt x="1154" y="1435"/>
                  </a:lnTo>
                  <a:cubicBezTo>
                    <a:pt x="1154" y="1435"/>
                    <a:pt x="1154" y="1440"/>
                    <a:pt x="1155" y="1450"/>
                  </a:cubicBezTo>
                  <a:lnTo>
                    <a:pt x="1155" y="1450"/>
                  </a:lnTo>
                  <a:cubicBezTo>
                    <a:pt x="1107" y="1393"/>
                    <a:pt x="1040" y="1373"/>
                    <a:pt x="1001" y="1325"/>
                  </a:cubicBezTo>
                  <a:cubicBezTo>
                    <a:pt x="952" y="1256"/>
                    <a:pt x="932" y="1168"/>
                    <a:pt x="883" y="1099"/>
                  </a:cubicBezTo>
                  <a:cubicBezTo>
                    <a:pt x="844" y="1050"/>
                    <a:pt x="795" y="1011"/>
                    <a:pt x="756" y="962"/>
                  </a:cubicBezTo>
                  <a:cubicBezTo>
                    <a:pt x="707" y="883"/>
                    <a:pt x="697" y="815"/>
                    <a:pt x="648" y="736"/>
                  </a:cubicBezTo>
                  <a:cubicBezTo>
                    <a:pt x="648" y="726"/>
                    <a:pt x="618" y="707"/>
                    <a:pt x="589" y="668"/>
                  </a:cubicBezTo>
                  <a:lnTo>
                    <a:pt x="510" y="589"/>
                  </a:lnTo>
                  <a:cubicBezTo>
                    <a:pt x="559" y="491"/>
                    <a:pt x="589" y="432"/>
                    <a:pt x="638" y="344"/>
                  </a:cubicBezTo>
                  <a:cubicBezTo>
                    <a:pt x="569" y="324"/>
                    <a:pt x="510" y="285"/>
                    <a:pt x="451" y="265"/>
                  </a:cubicBezTo>
                  <a:cubicBezTo>
                    <a:pt x="461" y="69"/>
                    <a:pt x="461" y="20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74"/>
            <p:cNvSpPr/>
            <p:nvPr/>
          </p:nvSpPr>
          <p:spPr>
            <a:xfrm>
              <a:off x="4627289" y="2228162"/>
              <a:ext cx="71425" cy="48947"/>
            </a:xfrm>
            <a:custGeom>
              <a:rect b="b" l="l" r="r" t="t"/>
              <a:pathLst>
                <a:path extrusionOk="0" h="845" w="1233">
                  <a:moveTo>
                    <a:pt x="148" y="1"/>
                  </a:moveTo>
                  <a:cubicBezTo>
                    <a:pt x="0" y="40"/>
                    <a:pt x="10" y="403"/>
                    <a:pt x="10" y="423"/>
                  </a:cubicBezTo>
                  <a:cubicBezTo>
                    <a:pt x="30" y="482"/>
                    <a:pt x="108" y="521"/>
                    <a:pt x="148" y="580"/>
                  </a:cubicBezTo>
                  <a:cubicBezTo>
                    <a:pt x="177" y="629"/>
                    <a:pt x="206" y="688"/>
                    <a:pt x="246" y="737"/>
                  </a:cubicBezTo>
                  <a:lnTo>
                    <a:pt x="246" y="747"/>
                  </a:lnTo>
                  <a:cubicBezTo>
                    <a:pt x="305" y="815"/>
                    <a:pt x="393" y="796"/>
                    <a:pt x="462" y="835"/>
                  </a:cubicBezTo>
                  <a:lnTo>
                    <a:pt x="462" y="845"/>
                  </a:lnTo>
                  <a:cubicBezTo>
                    <a:pt x="1080" y="698"/>
                    <a:pt x="1178" y="472"/>
                    <a:pt x="1178" y="472"/>
                  </a:cubicBezTo>
                  <a:cubicBezTo>
                    <a:pt x="1233" y="289"/>
                    <a:pt x="997" y="157"/>
                    <a:pt x="981" y="148"/>
                  </a:cubicBezTo>
                  <a:lnTo>
                    <a:pt x="981" y="148"/>
                  </a:lnTo>
                  <a:cubicBezTo>
                    <a:pt x="982" y="148"/>
                    <a:pt x="982" y="148"/>
                    <a:pt x="982" y="148"/>
                  </a:cubicBezTo>
                  <a:cubicBezTo>
                    <a:pt x="981" y="148"/>
                    <a:pt x="981" y="148"/>
                    <a:pt x="981" y="148"/>
                  </a:cubicBezTo>
                  <a:lnTo>
                    <a:pt x="981" y="148"/>
                  </a:lnTo>
                  <a:cubicBezTo>
                    <a:pt x="981" y="148"/>
                    <a:pt x="981" y="148"/>
                    <a:pt x="981" y="148"/>
                  </a:cubicBezTo>
                  <a:lnTo>
                    <a:pt x="981" y="148"/>
                  </a:lnTo>
                  <a:cubicBezTo>
                    <a:pt x="933" y="138"/>
                    <a:pt x="893" y="138"/>
                    <a:pt x="884" y="138"/>
                  </a:cubicBezTo>
                  <a:cubicBezTo>
                    <a:pt x="844" y="138"/>
                    <a:pt x="805" y="158"/>
                    <a:pt x="766" y="177"/>
                  </a:cubicBezTo>
                  <a:cubicBezTo>
                    <a:pt x="746" y="181"/>
                    <a:pt x="727" y="182"/>
                    <a:pt x="707" y="182"/>
                  </a:cubicBezTo>
                  <a:cubicBezTo>
                    <a:pt x="668" y="182"/>
                    <a:pt x="628" y="177"/>
                    <a:pt x="589" y="177"/>
                  </a:cubicBezTo>
                  <a:cubicBezTo>
                    <a:pt x="520" y="177"/>
                    <a:pt x="471" y="197"/>
                    <a:pt x="412" y="197"/>
                  </a:cubicBezTo>
                  <a:cubicBezTo>
                    <a:pt x="393" y="197"/>
                    <a:pt x="373" y="187"/>
                    <a:pt x="363" y="177"/>
                  </a:cubicBezTo>
                  <a:cubicBezTo>
                    <a:pt x="324" y="138"/>
                    <a:pt x="324" y="89"/>
                    <a:pt x="295" y="60"/>
                  </a:cubicBezTo>
                  <a:cubicBezTo>
                    <a:pt x="295" y="60"/>
                    <a:pt x="226" y="20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74"/>
            <p:cNvSpPr/>
            <p:nvPr/>
          </p:nvSpPr>
          <p:spPr>
            <a:xfrm>
              <a:off x="4313494" y="1992515"/>
              <a:ext cx="59723" cy="24328"/>
            </a:xfrm>
            <a:custGeom>
              <a:rect b="b" l="l" r="r" t="t"/>
              <a:pathLst>
                <a:path extrusionOk="0" h="420" w="1031">
                  <a:moveTo>
                    <a:pt x="993" y="1"/>
                  </a:moveTo>
                  <a:cubicBezTo>
                    <a:pt x="985" y="1"/>
                    <a:pt x="975" y="3"/>
                    <a:pt x="962" y="6"/>
                  </a:cubicBezTo>
                  <a:cubicBezTo>
                    <a:pt x="834" y="45"/>
                    <a:pt x="717" y="94"/>
                    <a:pt x="589" y="134"/>
                  </a:cubicBezTo>
                  <a:cubicBezTo>
                    <a:pt x="412" y="183"/>
                    <a:pt x="344" y="202"/>
                    <a:pt x="236" y="242"/>
                  </a:cubicBezTo>
                  <a:cubicBezTo>
                    <a:pt x="196" y="251"/>
                    <a:pt x="187" y="291"/>
                    <a:pt x="167" y="300"/>
                  </a:cubicBezTo>
                  <a:cubicBezTo>
                    <a:pt x="118" y="340"/>
                    <a:pt x="49" y="359"/>
                    <a:pt x="0" y="399"/>
                  </a:cubicBezTo>
                  <a:lnTo>
                    <a:pt x="0" y="408"/>
                  </a:lnTo>
                  <a:cubicBezTo>
                    <a:pt x="9" y="417"/>
                    <a:pt x="16" y="420"/>
                    <a:pt x="23" y="420"/>
                  </a:cubicBezTo>
                  <a:cubicBezTo>
                    <a:pt x="39" y="420"/>
                    <a:pt x="52" y="407"/>
                    <a:pt x="69" y="407"/>
                  </a:cubicBezTo>
                  <a:cubicBezTo>
                    <a:pt x="72" y="407"/>
                    <a:pt x="75" y="407"/>
                    <a:pt x="79" y="408"/>
                  </a:cubicBezTo>
                  <a:cubicBezTo>
                    <a:pt x="82" y="414"/>
                    <a:pt x="84" y="416"/>
                    <a:pt x="90" y="416"/>
                  </a:cubicBezTo>
                  <a:cubicBezTo>
                    <a:pt x="102" y="416"/>
                    <a:pt x="127" y="403"/>
                    <a:pt x="196" y="389"/>
                  </a:cubicBezTo>
                  <a:cubicBezTo>
                    <a:pt x="461" y="300"/>
                    <a:pt x="481" y="300"/>
                    <a:pt x="726" y="300"/>
                  </a:cubicBezTo>
                  <a:cubicBezTo>
                    <a:pt x="795" y="300"/>
                    <a:pt x="962" y="192"/>
                    <a:pt x="962" y="153"/>
                  </a:cubicBezTo>
                  <a:cubicBezTo>
                    <a:pt x="913" y="114"/>
                    <a:pt x="1031" y="94"/>
                    <a:pt x="1031" y="45"/>
                  </a:cubicBezTo>
                  <a:lnTo>
                    <a:pt x="1031" y="35"/>
                  </a:lnTo>
                  <a:cubicBezTo>
                    <a:pt x="1018" y="9"/>
                    <a:pt x="1009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74"/>
            <p:cNvSpPr/>
            <p:nvPr/>
          </p:nvSpPr>
          <p:spPr>
            <a:xfrm>
              <a:off x="4860332" y="2005897"/>
              <a:ext cx="54104" cy="23402"/>
            </a:xfrm>
            <a:custGeom>
              <a:rect b="b" l="l" r="r" t="t"/>
              <a:pathLst>
                <a:path extrusionOk="0" h="404" w="934">
                  <a:moveTo>
                    <a:pt x="1" y="1"/>
                  </a:moveTo>
                  <a:cubicBezTo>
                    <a:pt x="30" y="58"/>
                    <a:pt x="708" y="384"/>
                    <a:pt x="826" y="384"/>
                  </a:cubicBezTo>
                  <a:cubicBezTo>
                    <a:pt x="830" y="384"/>
                    <a:pt x="833" y="384"/>
                    <a:pt x="835" y="383"/>
                  </a:cubicBezTo>
                  <a:cubicBezTo>
                    <a:pt x="864" y="383"/>
                    <a:pt x="894" y="403"/>
                    <a:pt x="933" y="403"/>
                  </a:cubicBezTo>
                  <a:cubicBezTo>
                    <a:pt x="894" y="364"/>
                    <a:pt x="707" y="275"/>
                    <a:pt x="658" y="256"/>
                  </a:cubicBezTo>
                  <a:cubicBezTo>
                    <a:pt x="570" y="217"/>
                    <a:pt x="511" y="197"/>
                    <a:pt x="521" y="168"/>
                  </a:cubicBezTo>
                  <a:cubicBezTo>
                    <a:pt x="511" y="158"/>
                    <a:pt x="501" y="158"/>
                    <a:pt x="501" y="158"/>
                  </a:cubicBezTo>
                  <a:cubicBezTo>
                    <a:pt x="482" y="153"/>
                    <a:pt x="462" y="153"/>
                    <a:pt x="444" y="153"/>
                  </a:cubicBezTo>
                  <a:cubicBezTo>
                    <a:pt x="425" y="153"/>
                    <a:pt x="408" y="153"/>
                    <a:pt x="393" y="148"/>
                  </a:cubicBezTo>
                  <a:cubicBezTo>
                    <a:pt x="325" y="138"/>
                    <a:pt x="276" y="99"/>
                    <a:pt x="217" y="69"/>
                  </a:cubicBezTo>
                  <a:cubicBezTo>
                    <a:pt x="217" y="69"/>
                    <a:pt x="158" y="50"/>
                    <a:pt x="79" y="20"/>
                  </a:cubicBezTo>
                  <a:cubicBezTo>
                    <a:pt x="21" y="1"/>
                    <a:pt x="1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74"/>
            <p:cNvSpPr/>
            <p:nvPr/>
          </p:nvSpPr>
          <p:spPr>
            <a:xfrm>
              <a:off x="4373160" y="1991357"/>
              <a:ext cx="51787" cy="21432"/>
            </a:xfrm>
            <a:custGeom>
              <a:rect b="b" l="l" r="r" t="t"/>
              <a:pathLst>
                <a:path extrusionOk="0" h="370" w="894">
                  <a:moveTo>
                    <a:pt x="671" y="1"/>
                  </a:moveTo>
                  <a:cubicBezTo>
                    <a:pt x="575" y="1"/>
                    <a:pt x="256" y="75"/>
                    <a:pt x="256" y="75"/>
                  </a:cubicBezTo>
                  <a:cubicBezTo>
                    <a:pt x="177" y="114"/>
                    <a:pt x="177" y="163"/>
                    <a:pt x="187" y="212"/>
                  </a:cubicBezTo>
                  <a:cubicBezTo>
                    <a:pt x="99" y="222"/>
                    <a:pt x="50" y="242"/>
                    <a:pt x="10" y="291"/>
                  </a:cubicBezTo>
                  <a:cubicBezTo>
                    <a:pt x="1" y="301"/>
                    <a:pt x="10" y="301"/>
                    <a:pt x="10" y="301"/>
                  </a:cubicBezTo>
                  <a:cubicBezTo>
                    <a:pt x="45" y="306"/>
                    <a:pt x="77" y="306"/>
                    <a:pt x="107" y="306"/>
                  </a:cubicBezTo>
                  <a:cubicBezTo>
                    <a:pt x="138" y="306"/>
                    <a:pt x="167" y="306"/>
                    <a:pt x="197" y="311"/>
                  </a:cubicBezTo>
                  <a:cubicBezTo>
                    <a:pt x="236" y="320"/>
                    <a:pt x="275" y="340"/>
                    <a:pt x="285" y="360"/>
                  </a:cubicBezTo>
                  <a:cubicBezTo>
                    <a:pt x="295" y="369"/>
                    <a:pt x="295" y="369"/>
                    <a:pt x="305" y="369"/>
                  </a:cubicBezTo>
                  <a:cubicBezTo>
                    <a:pt x="364" y="369"/>
                    <a:pt x="462" y="350"/>
                    <a:pt x="580" y="311"/>
                  </a:cubicBezTo>
                  <a:cubicBezTo>
                    <a:pt x="589" y="301"/>
                    <a:pt x="668" y="262"/>
                    <a:pt x="697" y="242"/>
                  </a:cubicBezTo>
                  <a:cubicBezTo>
                    <a:pt x="688" y="222"/>
                    <a:pt x="668" y="242"/>
                    <a:pt x="668" y="212"/>
                  </a:cubicBezTo>
                  <a:cubicBezTo>
                    <a:pt x="678" y="203"/>
                    <a:pt x="697" y="193"/>
                    <a:pt x="825" y="144"/>
                  </a:cubicBezTo>
                  <a:cubicBezTo>
                    <a:pt x="894" y="114"/>
                    <a:pt x="894" y="114"/>
                    <a:pt x="894" y="105"/>
                  </a:cubicBezTo>
                  <a:cubicBezTo>
                    <a:pt x="883" y="96"/>
                    <a:pt x="867" y="91"/>
                    <a:pt x="846" y="91"/>
                  </a:cubicBezTo>
                  <a:cubicBezTo>
                    <a:pt x="773" y="91"/>
                    <a:pt x="642" y="143"/>
                    <a:pt x="452" y="242"/>
                  </a:cubicBezTo>
                  <a:lnTo>
                    <a:pt x="442" y="212"/>
                  </a:lnTo>
                  <a:cubicBezTo>
                    <a:pt x="432" y="203"/>
                    <a:pt x="442" y="193"/>
                    <a:pt x="521" y="154"/>
                  </a:cubicBezTo>
                  <a:cubicBezTo>
                    <a:pt x="570" y="124"/>
                    <a:pt x="589" y="114"/>
                    <a:pt x="619" y="95"/>
                  </a:cubicBezTo>
                  <a:lnTo>
                    <a:pt x="697" y="6"/>
                  </a:lnTo>
                  <a:cubicBezTo>
                    <a:pt x="695" y="3"/>
                    <a:pt x="685" y="1"/>
                    <a:pt x="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74"/>
            <p:cNvSpPr/>
            <p:nvPr/>
          </p:nvSpPr>
          <p:spPr>
            <a:xfrm>
              <a:off x="4340199" y="2030168"/>
              <a:ext cx="48949" cy="26414"/>
            </a:xfrm>
            <a:custGeom>
              <a:rect b="b" l="l" r="r" t="t"/>
              <a:pathLst>
                <a:path extrusionOk="0" h="456" w="845">
                  <a:moveTo>
                    <a:pt x="694" y="0"/>
                  </a:moveTo>
                  <a:cubicBezTo>
                    <a:pt x="667" y="0"/>
                    <a:pt x="635" y="4"/>
                    <a:pt x="599" y="14"/>
                  </a:cubicBezTo>
                  <a:cubicBezTo>
                    <a:pt x="599" y="14"/>
                    <a:pt x="540" y="43"/>
                    <a:pt x="501" y="82"/>
                  </a:cubicBezTo>
                  <a:cubicBezTo>
                    <a:pt x="472" y="112"/>
                    <a:pt x="462" y="121"/>
                    <a:pt x="373" y="161"/>
                  </a:cubicBezTo>
                  <a:cubicBezTo>
                    <a:pt x="413" y="121"/>
                    <a:pt x="422" y="92"/>
                    <a:pt x="422" y="82"/>
                  </a:cubicBezTo>
                  <a:cubicBezTo>
                    <a:pt x="422" y="74"/>
                    <a:pt x="418" y="71"/>
                    <a:pt x="410" y="71"/>
                  </a:cubicBezTo>
                  <a:cubicBezTo>
                    <a:pt x="379" y="71"/>
                    <a:pt x="299" y="123"/>
                    <a:pt x="275" y="131"/>
                  </a:cubicBezTo>
                  <a:cubicBezTo>
                    <a:pt x="236" y="171"/>
                    <a:pt x="226" y="210"/>
                    <a:pt x="207" y="239"/>
                  </a:cubicBezTo>
                  <a:cubicBezTo>
                    <a:pt x="157" y="308"/>
                    <a:pt x="79" y="337"/>
                    <a:pt x="20" y="406"/>
                  </a:cubicBezTo>
                  <a:cubicBezTo>
                    <a:pt x="20" y="406"/>
                    <a:pt x="10" y="416"/>
                    <a:pt x="10" y="426"/>
                  </a:cubicBezTo>
                  <a:cubicBezTo>
                    <a:pt x="0" y="455"/>
                    <a:pt x="20" y="455"/>
                    <a:pt x="30" y="455"/>
                  </a:cubicBezTo>
                  <a:cubicBezTo>
                    <a:pt x="79" y="435"/>
                    <a:pt x="118" y="426"/>
                    <a:pt x="167" y="416"/>
                  </a:cubicBezTo>
                  <a:cubicBezTo>
                    <a:pt x="192" y="411"/>
                    <a:pt x="214" y="411"/>
                    <a:pt x="235" y="411"/>
                  </a:cubicBezTo>
                  <a:cubicBezTo>
                    <a:pt x="256" y="411"/>
                    <a:pt x="275" y="411"/>
                    <a:pt x="295" y="406"/>
                  </a:cubicBezTo>
                  <a:cubicBezTo>
                    <a:pt x="314" y="406"/>
                    <a:pt x="354" y="386"/>
                    <a:pt x="413" y="357"/>
                  </a:cubicBezTo>
                  <a:cubicBezTo>
                    <a:pt x="452" y="328"/>
                    <a:pt x="472" y="318"/>
                    <a:pt x="462" y="318"/>
                  </a:cubicBezTo>
                  <a:cubicBezTo>
                    <a:pt x="511" y="288"/>
                    <a:pt x="511" y="239"/>
                    <a:pt x="550" y="220"/>
                  </a:cubicBezTo>
                  <a:cubicBezTo>
                    <a:pt x="570" y="210"/>
                    <a:pt x="579" y="210"/>
                    <a:pt x="609" y="190"/>
                  </a:cubicBezTo>
                  <a:cubicBezTo>
                    <a:pt x="697" y="161"/>
                    <a:pt x="815" y="112"/>
                    <a:pt x="844" y="63"/>
                  </a:cubicBezTo>
                  <a:lnTo>
                    <a:pt x="844" y="43"/>
                  </a:lnTo>
                  <a:cubicBezTo>
                    <a:pt x="822" y="36"/>
                    <a:pt x="77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74"/>
            <p:cNvSpPr/>
            <p:nvPr/>
          </p:nvSpPr>
          <p:spPr>
            <a:xfrm>
              <a:off x="4788154" y="2052412"/>
              <a:ext cx="32439" cy="19521"/>
            </a:xfrm>
            <a:custGeom>
              <a:rect b="b" l="l" r="r" t="t"/>
              <a:pathLst>
                <a:path extrusionOk="0" h="337" w="560">
                  <a:moveTo>
                    <a:pt x="185" y="1"/>
                  </a:moveTo>
                  <a:cubicBezTo>
                    <a:pt x="181" y="1"/>
                    <a:pt x="178" y="1"/>
                    <a:pt x="177" y="2"/>
                  </a:cubicBezTo>
                  <a:cubicBezTo>
                    <a:pt x="148" y="22"/>
                    <a:pt x="148" y="32"/>
                    <a:pt x="187" y="101"/>
                  </a:cubicBezTo>
                  <a:cubicBezTo>
                    <a:pt x="133" y="62"/>
                    <a:pt x="73" y="36"/>
                    <a:pt x="45" y="36"/>
                  </a:cubicBezTo>
                  <a:cubicBezTo>
                    <a:pt x="37" y="36"/>
                    <a:pt x="32" y="37"/>
                    <a:pt x="30" y="42"/>
                  </a:cubicBezTo>
                  <a:cubicBezTo>
                    <a:pt x="1" y="51"/>
                    <a:pt x="30" y="130"/>
                    <a:pt x="207" y="248"/>
                  </a:cubicBezTo>
                  <a:cubicBezTo>
                    <a:pt x="236" y="267"/>
                    <a:pt x="275" y="287"/>
                    <a:pt x="324" y="297"/>
                  </a:cubicBezTo>
                  <a:cubicBezTo>
                    <a:pt x="351" y="297"/>
                    <a:pt x="368" y="292"/>
                    <a:pt x="385" y="292"/>
                  </a:cubicBezTo>
                  <a:cubicBezTo>
                    <a:pt x="394" y="292"/>
                    <a:pt x="403" y="294"/>
                    <a:pt x="413" y="297"/>
                  </a:cubicBezTo>
                  <a:cubicBezTo>
                    <a:pt x="442" y="316"/>
                    <a:pt x="472" y="336"/>
                    <a:pt x="501" y="336"/>
                  </a:cubicBezTo>
                  <a:cubicBezTo>
                    <a:pt x="560" y="336"/>
                    <a:pt x="501" y="179"/>
                    <a:pt x="472" y="140"/>
                  </a:cubicBezTo>
                  <a:cubicBezTo>
                    <a:pt x="392" y="42"/>
                    <a:pt x="224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74"/>
            <p:cNvSpPr/>
            <p:nvPr/>
          </p:nvSpPr>
          <p:spPr>
            <a:xfrm>
              <a:off x="4705723" y="2390183"/>
              <a:ext cx="44952" cy="48194"/>
            </a:xfrm>
            <a:custGeom>
              <a:rect b="b" l="l" r="r" t="t"/>
              <a:pathLst>
                <a:path extrusionOk="0" h="832" w="776">
                  <a:moveTo>
                    <a:pt x="619" y="1"/>
                  </a:moveTo>
                  <a:cubicBezTo>
                    <a:pt x="570" y="1"/>
                    <a:pt x="531" y="11"/>
                    <a:pt x="442" y="89"/>
                  </a:cubicBezTo>
                  <a:cubicBezTo>
                    <a:pt x="413" y="128"/>
                    <a:pt x="383" y="138"/>
                    <a:pt x="344" y="148"/>
                  </a:cubicBezTo>
                  <a:cubicBezTo>
                    <a:pt x="339" y="153"/>
                    <a:pt x="337" y="155"/>
                    <a:pt x="328" y="155"/>
                  </a:cubicBezTo>
                  <a:cubicBezTo>
                    <a:pt x="320" y="155"/>
                    <a:pt x="305" y="153"/>
                    <a:pt x="275" y="148"/>
                  </a:cubicBezTo>
                  <a:cubicBezTo>
                    <a:pt x="275" y="144"/>
                    <a:pt x="275" y="141"/>
                    <a:pt x="264" y="141"/>
                  </a:cubicBezTo>
                  <a:cubicBezTo>
                    <a:pt x="248" y="141"/>
                    <a:pt x="210" y="146"/>
                    <a:pt x="118" y="158"/>
                  </a:cubicBezTo>
                  <a:cubicBezTo>
                    <a:pt x="217" y="374"/>
                    <a:pt x="217" y="482"/>
                    <a:pt x="89" y="599"/>
                  </a:cubicBezTo>
                  <a:cubicBezTo>
                    <a:pt x="1" y="688"/>
                    <a:pt x="79" y="776"/>
                    <a:pt x="79" y="776"/>
                  </a:cubicBezTo>
                  <a:cubicBezTo>
                    <a:pt x="105" y="789"/>
                    <a:pt x="156" y="831"/>
                    <a:pt x="221" y="831"/>
                  </a:cubicBezTo>
                  <a:cubicBezTo>
                    <a:pt x="256" y="831"/>
                    <a:pt x="294" y="820"/>
                    <a:pt x="334" y="786"/>
                  </a:cubicBezTo>
                  <a:cubicBezTo>
                    <a:pt x="380" y="740"/>
                    <a:pt x="459" y="687"/>
                    <a:pt x="579" y="687"/>
                  </a:cubicBezTo>
                  <a:cubicBezTo>
                    <a:pt x="589" y="687"/>
                    <a:pt x="599" y="687"/>
                    <a:pt x="609" y="688"/>
                  </a:cubicBezTo>
                  <a:cubicBezTo>
                    <a:pt x="678" y="590"/>
                    <a:pt x="688" y="511"/>
                    <a:pt x="658" y="325"/>
                  </a:cubicBezTo>
                  <a:cubicBezTo>
                    <a:pt x="678" y="295"/>
                    <a:pt x="717" y="266"/>
                    <a:pt x="756" y="246"/>
                  </a:cubicBezTo>
                  <a:cubicBezTo>
                    <a:pt x="756" y="236"/>
                    <a:pt x="766" y="236"/>
                    <a:pt x="776" y="236"/>
                  </a:cubicBezTo>
                  <a:cubicBezTo>
                    <a:pt x="727" y="79"/>
                    <a:pt x="688" y="11"/>
                    <a:pt x="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74"/>
            <p:cNvSpPr/>
            <p:nvPr/>
          </p:nvSpPr>
          <p:spPr>
            <a:xfrm>
              <a:off x="4398706" y="2009546"/>
              <a:ext cx="37074" cy="16393"/>
            </a:xfrm>
            <a:custGeom>
              <a:rect b="b" l="l" r="r" t="t"/>
              <a:pathLst>
                <a:path extrusionOk="0" h="283" w="640">
                  <a:moveTo>
                    <a:pt x="453" y="1"/>
                  </a:moveTo>
                  <a:cubicBezTo>
                    <a:pt x="404" y="1"/>
                    <a:pt x="388" y="7"/>
                    <a:pt x="345" y="26"/>
                  </a:cubicBezTo>
                  <a:cubicBezTo>
                    <a:pt x="296" y="36"/>
                    <a:pt x="237" y="75"/>
                    <a:pt x="237" y="75"/>
                  </a:cubicBezTo>
                  <a:lnTo>
                    <a:pt x="227" y="85"/>
                  </a:lnTo>
                  <a:cubicBezTo>
                    <a:pt x="188" y="105"/>
                    <a:pt x="168" y="134"/>
                    <a:pt x="139" y="144"/>
                  </a:cubicBezTo>
                  <a:cubicBezTo>
                    <a:pt x="119" y="173"/>
                    <a:pt x="80" y="183"/>
                    <a:pt x="50" y="193"/>
                  </a:cubicBezTo>
                  <a:cubicBezTo>
                    <a:pt x="50" y="203"/>
                    <a:pt x="41" y="203"/>
                    <a:pt x="41" y="203"/>
                  </a:cubicBezTo>
                  <a:cubicBezTo>
                    <a:pt x="41" y="203"/>
                    <a:pt x="21" y="222"/>
                    <a:pt x="21" y="232"/>
                  </a:cubicBezTo>
                  <a:cubicBezTo>
                    <a:pt x="0" y="270"/>
                    <a:pt x="32" y="282"/>
                    <a:pt x="80" y="282"/>
                  </a:cubicBezTo>
                  <a:cubicBezTo>
                    <a:pt x="145" y="282"/>
                    <a:pt x="238" y="259"/>
                    <a:pt x="266" y="242"/>
                  </a:cubicBezTo>
                  <a:cubicBezTo>
                    <a:pt x="266" y="242"/>
                    <a:pt x="639" y="85"/>
                    <a:pt x="620" y="46"/>
                  </a:cubicBezTo>
                  <a:cubicBezTo>
                    <a:pt x="610" y="36"/>
                    <a:pt x="580" y="36"/>
                    <a:pt x="570" y="26"/>
                  </a:cubicBezTo>
                  <a:cubicBezTo>
                    <a:pt x="570" y="6"/>
                    <a:pt x="580" y="6"/>
                    <a:pt x="580" y="6"/>
                  </a:cubicBezTo>
                  <a:cubicBezTo>
                    <a:pt x="519" y="3"/>
                    <a:pt x="480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74"/>
            <p:cNvSpPr/>
            <p:nvPr/>
          </p:nvSpPr>
          <p:spPr>
            <a:xfrm>
              <a:off x="4894452" y="2016729"/>
              <a:ext cx="33598" cy="17667"/>
            </a:xfrm>
            <a:custGeom>
              <a:rect b="b" l="l" r="r" t="t"/>
              <a:pathLst>
                <a:path extrusionOk="0" h="305" w="580">
                  <a:moveTo>
                    <a:pt x="1" y="0"/>
                  </a:moveTo>
                  <a:lnTo>
                    <a:pt x="1" y="0"/>
                  </a:lnTo>
                  <a:cubicBezTo>
                    <a:pt x="116" y="77"/>
                    <a:pt x="542" y="305"/>
                    <a:pt x="578" y="305"/>
                  </a:cubicBezTo>
                  <a:cubicBezTo>
                    <a:pt x="579" y="305"/>
                    <a:pt x="579" y="305"/>
                    <a:pt x="580" y="304"/>
                  </a:cubicBezTo>
                  <a:lnTo>
                    <a:pt x="472" y="226"/>
                  </a:lnTo>
                  <a:cubicBezTo>
                    <a:pt x="452" y="216"/>
                    <a:pt x="442" y="196"/>
                    <a:pt x="423" y="177"/>
                  </a:cubicBezTo>
                  <a:cubicBezTo>
                    <a:pt x="374" y="147"/>
                    <a:pt x="325" y="118"/>
                    <a:pt x="295" y="108"/>
                  </a:cubicBezTo>
                  <a:cubicBezTo>
                    <a:pt x="148" y="30"/>
                    <a:pt x="30" y="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74"/>
            <p:cNvSpPr/>
            <p:nvPr/>
          </p:nvSpPr>
          <p:spPr>
            <a:xfrm>
              <a:off x="4450493" y="1988171"/>
              <a:ext cx="27921" cy="15234"/>
            </a:xfrm>
            <a:custGeom>
              <a:rect b="b" l="l" r="r" t="t"/>
              <a:pathLst>
                <a:path extrusionOk="0" h="263" w="482">
                  <a:moveTo>
                    <a:pt x="463" y="1"/>
                  </a:moveTo>
                  <a:cubicBezTo>
                    <a:pt x="437" y="1"/>
                    <a:pt x="365" y="10"/>
                    <a:pt x="148" y="71"/>
                  </a:cubicBezTo>
                  <a:cubicBezTo>
                    <a:pt x="69" y="101"/>
                    <a:pt x="40" y="110"/>
                    <a:pt x="40" y="120"/>
                  </a:cubicBezTo>
                  <a:cubicBezTo>
                    <a:pt x="40" y="130"/>
                    <a:pt x="59" y="130"/>
                    <a:pt x="59" y="150"/>
                  </a:cubicBezTo>
                  <a:lnTo>
                    <a:pt x="59" y="169"/>
                  </a:lnTo>
                  <a:cubicBezTo>
                    <a:pt x="40" y="199"/>
                    <a:pt x="20" y="218"/>
                    <a:pt x="10" y="248"/>
                  </a:cubicBezTo>
                  <a:cubicBezTo>
                    <a:pt x="0" y="258"/>
                    <a:pt x="3" y="263"/>
                    <a:pt x="20" y="263"/>
                  </a:cubicBezTo>
                  <a:cubicBezTo>
                    <a:pt x="37" y="263"/>
                    <a:pt x="69" y="258"/>
                    <a:pt x="118" y="248"/>
                  </a:cubicBezTo>
                  <a:cubicBezTo>
                    <a:pt x="177" y="228"/>
                    <a:pt x="363" y="150"/>
                    <a:pt x="363" y="130"/>
                  </a:cubicBezTo>
                  <a:cubicBezTo>
                    <a:pt x="383" y="130"/>
                    <a:pt x="481" y="12"/>
                    <a:pt x="481" y="2"/>
                  </a:cubicBezTo>
                  <a:cubicBezTo>
                    <a:pt x="478" y="2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74"/>
            <p:cNvSpPr/>
            <p:nvPr/>
          </p:nvSpPr>
          <p:spPr>
            <a:xfrm>
              <a:off x="4397026" y="1984406"/>
              <a:ext cx="37016" cy="7067"/>
            </a:xfrm>
            <a:custGeom>
              <a:rect b="b" l="l" r="r" t="t"/>
              <a:pathLst>
                <a:path extrusionOk="0" h="122" w="639">
                  <a:moveTo>
                    <a:pt x="484" y="1"/>
                  </a:moveTo>
                  <a:cubicBezTo>
                    <a:pt x="372" y="1"/>
                    <a:pt x="217" y="11"/>
                    <a:pt x="109" y="28"/>
                  </a:cubicBezTo>
                  <a:cubicBezTo>
                    <a:pt x="109" y="28"/>
                    <a:pt x="20" y="87"/>
                    <a:pt x="1" y="117"/>
                  </a:cubicBezTo>
                  <a:lnTo>
                    <a:pt x="207" y="87"/>
                  </a:lnTo>
                  <a:lnTo>
                    <a:pt x="207" y="87"/>
                  </a:lnTo>
                  <a:cubicBezTo>
                    <a:pt x="177" y="97"/>
                    <a:pt x="177" y="97"/>
                    <a:pt x="177" y="117"/>
                  </a:cubicBezTo>
                  <a:cubicBezTo>
                    <a:pt x="180" y="119"/>
                    <a:pt x="183" y="121"/>
                    <a:pt x="192" y="121"/>
                  </a:cubicBezTo>
                  <a:cubicBezTo>
                    <a:pt x="218" y="121"/>
                    <a:pt x="289" y="106"/>
                    <a:pt x="521" y="48"/>
                  </a:cubicBezTo>
                  <a:cubicBezTo>
                    <a:pt x="639" y="28"/>
                    <a:pt x="639" y="18"/>
                    <a:pt x="629" y="18"/>
                  </a:cubicBezTo>
                  <a:cubicBezTo>
                    <a:pt x="625" y="6"/>
                    <a:pt x="566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74"/>
            <p:cNvSpPr/>
            <p:nvPr/>
          </p:nvSpPr>
          <p:spPr>
            <a:xfrm>
              <a:off x="4453621" y="1997150"/>
              <a:ext cx="26473" cy="9673"/>
            </a:xfrm>
            <a:custGeom>
              <a:rect b="b" l="l" r="r" t="t"/>
              <a:pathLst>
                <a:path extrusionOk="0" h="167" w="457">
                  <a:moveTo>
                    <a:pt x="414" y="0"/>
                  </a:moveTo>
                  <a:cubicBezTo>
                    <a:pt x="325" y="0"/>
                    <a:pt x="59" y="108"/>
                    <a:pt x="15" y="152"/>
                  </a:cubicBezTo>
                  <a:cubicBezTo>
                    <a:pt x="0" y="162"/>
                    <a:pt x="3" y="166"/>
                    <a:pt x="33" y="166"/>
                  </a:cubicBezTo>
                  <a:cubicBezTo>
                    <a:pt x="64" y="166"/>
                    <a:pt x="123" y="162"/>
                    <a:pt x="221" y="152"/>
                  </a:cubicBezTo>
                  <a:cubicBezTo>
                    <a:pt x="270" y="152"/>
                    <a:pt x="319" y="112"/>
                    <a:pt x="329" y="112"/>
                  </a:cubicBezTo>
                  <a:cubicBezTo>
                    <a:pt x="329" y="112"/>
                    <a:pt x="457" y="14"/>
                    <a:pt x="437" y="5"/>
                  </a:cubicBezTo>
                  <a:cubicBezTo>
                    <a:pt x="432" y="2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74"/>
            <p:cNvSpPr/>
            <p:nvPr/>
          </p:nvSpPr>
          <p:spPr>
            <a:xfrm>
              <a:off x="4431145" y="1986028"/>
              <a:ext cx="19985" cy="5735"/>
            </a:xfrm>
            <a:custGeom>
              <a:rect b="b" l="l" r="r" t="t"/>
              <a:pathLst>
                <a:path extrusionOk="0" h="99" w="345">
                  <a:moveTo>
                    <a:pt x="207" y="0"/>
                  </a:moveTo>
                  <a:cubicBezTo>
                    <a:pt x="207" y="0"/>
                    <a:pt x="20" y="49"/>
                    <a:pt x="10" y="69"/>
                  </a:cubicBezTo>
                  <a:cubicBezTo>
                    <a:pt x="10" y="69"/>
                    <a:pt x="1" y="98"/>
                    <a:pt x="109" y="98"/>
                  </a:cubicBezTo>
                  <a:cubicBezTo>
                    <a:pt x="118" y="98"/>
                    <a:pt x="118" y="98"/>
                    <a:pt x="266" y="59"/>
                  </a:cubicBezTo>
                  <a:cubicBezTo>
                    <a:pt x="295" y="59"/>
                    <a:pt x="295" y="59"/>
                    <a:pt x="344" y="39"/>
                  </a:cubicBezTo>
                  <a:cubicBezTo>
                    <a:pt x="315" y="39"/>
                    <a:pt x="266" y="2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74"/>
            <p:cNvSpPr/>
            <p:nvPr/>
          </p:nvSpPr>
          <p:spPr>
            <a:xfrm>
              <a:off x="4451420" y="2008619"/>
              <a:ext cx="12744" cy="3939"/>
            </a:xfrm>
            <a:custGeom>
              <a:rect b="b" l="l" r="r" t="t"/>
              <a:pathLst>
                <a:path extrusionOk="0" h="68" w="220">
                  <a:moveTo>
                    <a:pt x="219" y="1"/>
                  </a:moveTo>
                  <a:cubicBezTo>
                    <a:pt x="218" y="1"/>
                    <a:pt x="217" y="2"/>
                    <a:pt x="215" y="3"/>
                  </a:cubicBezTo>
                  <a:lnTo>
                    <a:pt x="215" y="3"/>
                  </a:lnTo>
                  <a:cubicBezTo>
                    <a:pt x="217" y="3"/>
                    <a:pt x="219" y="3"/>
                    <a:pt x="220" y="3"/>
                  </a:cubicBezTo>
                  <a:cubicBezTo>
                    <a:pt x="220" y="1"/>
                    <a:pt x="219" y="1"/>
                    <a:pt x="219" y="1"/>
                  </a:cubicBezTo>
                  <a:close/>
                  <a:moveTo>
                    <a:pt x="215" y="3"/>
                  </a:moveTo>
                  <a:lnTo>
                    <a:pt x="215" y="3"/>
                  </a:lnTo>
                  <a:cubicBezTo>
                    <a:pt x="193" y="3"/>
                    <a:pt x="110" y="4"/>
                    <a:pt x="92" y="13"/>
                  </a:cubicBezTo>
                  <a:cubicBezTo>
                    <a:pt x="53" y="13"/>
                    <a:pt x="14" y="52"/>
                    <a:pt x="4" y="62"/>
                  </a:cubicBezTo>
                  <a:cubicBezTo>
                    <a:pt x="0" y="65"/>
                    <a:pt x="7" y="68"/>
                    <a:pt x="22" y="68"/>
                  </a:cubicBezTo>
                  <a:cubicBezTo>
                    <a:pt x="48" y="68"/>
                    <a:pt x="99" y="61"/>
                    <a:pt x="161" y="42"/>
                  </a:cubicBezTo>
                  <a:cubicBezTo>
                    <a:pt x="189" y="28"/>
                    <a:pt x="207" y="9"/>
                    <a:pt x="215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74"/>
            <p:cNvSpPr/>
            <p:nvPr/>
          </p:nvSpPr>
          <p:spPr>
            <a:xfrm>
              <a:off x="4947340" y="3074647"/>
              <a:ext cx="93263" cy="85324"/>
            </a:xfrm>
            <a:custGeom>
              <a:rect b="b" l="l" r="r" t="t"/>
              <a:pathLst>
                <a:path extrusionOk="0" h="1473" w="1610">
                  <a:moveTo>
                    <a:pt x="1590" y="0"/>
                  </a:moveTo>
                  <a:cubicBezTo>
                    <a:pt x="1541" y="10"/>
                    <a:pt x="1070" y="354"/>
                    <a:pt x="913" y="491"/>
                  </a:cubicBezTo>
                  <a:cubicBezTo>
                    <a:pt x="766" y="609"/>
                    <a:pt x="756" y="638"/>
                    <a:pt x="766" y="707"/>
                  </a:cubicBezTo>
                  <a:cubicBezTo>
                    <a:pt x="628" y="825"/>
                    <a:pt x="481" y="903"/>
                    <a:pt x="363" y="1031"/>
                  </a:cubicBezTo>
                  <a:cubicBezTo>
                    <a:pt x="285" y="1119"/>
                    <a:pt x="236" y="1217"/>
                    <a:pt x="167" y="1286"/>
                  </a:cubicBezTo>
                  <a:cubicBezTo>
                    <a:pt x="89" y="1345"/>
                    <a:pt x="89" y="1345"/>
                    <a:pt x="49" y="1394"/>
                  </a:cubicBezTo>
                  <a:cubicBezTo>
                    <a:pt x="40" y="1413"/>
                    <a:pt x="30" y="1413"/>
                    <a:pt x="30" y="1423"/>
                  </a:cubicBezTo>
                  <a:cubicBezTo>
                    <a:pt x="0" y="1443"/>
                    <a:pt x="20" y="1443"/>
                    <a:pt x="20" y="1472"/>
                  </a:cubicBezTo>
                  <a:cubicBezTo>
                    <a:pt x="21" y="1472"/>
                    <a:pt x="22" y="1473"/>
                    <a:pt x="23" y="1473"/>
                  </a:cubicBezTo>
                  <a:cubicBezTo>
                    <a:pt x="115" y="1473"/>
                    <a:pt x="774" y="1079"/>
                    <a:pt x="1472" y="206"/>
                  </a:cubicBezTo>
                  <a:cubicBezTo>
                    <a:pt x="1600" y="40"/>
                    <a:pt x="1600" y="10"/>
                    <a:pt x="1610" y="10"/>
                  </a:cubicBezTo>
                  <a:lnTo>
                    <a:pt x="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74"/>
            <p:cNvSpPr/>
            <p:nvPr/>
          </p:nvSpPr>
          <p:spPr>
            <a:xfrm>
              <a:off x="4563047" y="2028083"/>
              <a:ext cx="700981" cy="1205767"/>
            </a:xfrm>
            <a:custGeom>
              <a:rect b="b" l="l" r="r" t="t"/>
              <a:pathLst>
                <a:path extrusionOk="0" h="20816" w="12101">
                  <a:moveTo>
                    <a:pt x="9372" y="9147"/>
                  </a:moveTo>
                  <a:cubicBezTo>
                    <a:pt x="9225" y="9255"/>
                    <a:pt x="9088" y="9206"/>
                    <a:pt x="8882" y="9127"/>
                  </a:cubicBezTo>
                  <a:cubicBezTo>
                    <a:pt x="8764" y="9078"/>
                    <a:pt x="8695" y="9058"/>
                    <a:pt x="8607" y="9049"/>
                  </a:cubicBezTo>
                  <a:cubicBezTo>
                    <a:pt x="8499" y="9049"/>
                    <a:pt x="8401" y="9039"/>
                    <a:pt x="8342" y="9235"/>
                  </a:cubicBezTo>
                  <a:cubicBezTo>
                    <a:pt x="8303" y="9333"/>
                    <a:pt x="8293" y="9353"/>
                    <a:pt x="8244" y="9372"/>
                  </a:cubicBezTo>
                  <a:cubicBezTo>
                    <a:pt x="8205" y="9372"/>
                    <a:pt x="8165" y="9343"/>
                    <a:pt x="8116" y="9294"/>
                  </a:cubicBezTo>
                  <a:cubicBezTo>
                    <a:pt x="8106" y="9284"/>
                    <a:pt x="8106" y="9284"/>
                    <a:pt x="7989" y="9206"/>
                  </a:cubicBezTo>
                  <a:cubicBezTo>
                    <a:pt x="7989" y="9137"/>
                    <a:pt x="7920" y="9088"/>
                    <a:pt x="7940" y="9009"/>
                  </a:cubicBezTo>
                  <a:cubicBezTo>
                    <a:pt x="7940" y="9000"/>
                    <a:pt x="7940" y="8990"/>
                    <a:pt x="7949" y="8990"/>
                  </a:cubicBezTo>
                  <a:cubicBezTo>
                    <a:pt x="7998" y="8843"/>
                    <a:pt x="8057" y="8715"/>
                    <a:pt x="8106" y="8568"/>
                  </a:cubicBezTo>
                  <a:cubicBezTo>
                    <a:pt x="8146" y="8470"/>
                    <a:pt x="8136" y="8352"/>
                    <a:pt x="8165" y="8254"/>
                  </a:cubicBezTo>
                  <a:cubicBezTo>
                    <a:pt x="8244" y="8097"/>
                    <a:pt x="8352" y="8116"/>
                    <a:pt x="8411" y="8175"/>
                  </a:cubicBezTo>
                  <a:lnTo>
                    <a:pt x="8460" y="8224"/>
                  </a:lnTo>
                  <a:cubicBezTo>
                    <a:pt x="8430" y="8303"/>
                    <a:pt x="8401" y="8352"/>
                    <a:pt x="8352" y="8421"/>
                  </a:cubicBezTo>
                  <a:cubicBezTo>
                    <a:pt x="8391" y="8460"/>
                    <a:pt x="8430" y="8499"/>
                    <a:pt x="8479" y="8519"/>
                  </a:cubicBezTo>
                  <a:lnTo>
                    <a:pt x="8479" y="8509"/>
                  </a:lnTo>
                  <a:cubicBezTo>
                    <a:pt x="8489" y="8519"/>
                    <a:pt x="8489" y="8519"/>
                    <a:pt x="8489" y="8558"/>
                  </a:cubicBezTo>
                  <a:cubicBezTo>
                    <a:pt x="8519" y="8744"/>
                    <a:pt x="8577" y="8764"/>
                    <a:pt x="8627" y="8754"/>
                  </a:cubicBezTo>
                  <a:cubicBezTo>
                    <a:pt x="8685" y="8744"/>
                    <a:pt x="8715" y="8705"/>
                    <a:pt x="8872" y="8421"/>
                  </a:cubicBezTo>
                  <a:cubicBezTo>
                    <a:pt x="8970" y="8548"/>
                    <a:pt x="9117" y="8607"/>
                    <a:pt x="9215" y="8744"/>
                  </a:cubicBezTo>
                  <a:cubicBezTo>
                    <a:pt x="9235" y="8764"/>
                    <a:pt x="9363" y="8950"/>
                    <a:pt x="9372" y="9147"/>
                  </a:cubicBezTo>
                  <a:close/>
                  <a:moveTo>
                    <a:pt x="8980" y="7959"/>
                  </a:moveTo>
                  <a:cubicBezTo>
                    <a:pt x="8980" y="8195"/>
                    <a:pt x="8980" y="8205"/>
                    <a:pt x="8970" y="8214"/>
                  </a:cubicBezTo>
                  <a:cubicBezTo>
                    <a:pt x="8960" y="8254"/>
                    <a:pt x="8921" y="8313"/>
                    <a:pt x="8862" y="8342"/>
                  </a:cubicBezTo>
                  <a:cubicBezTo>
                    <a:pt x="8842" y="8342"/>
                    <a:pt x="8744" y="8313"/>
                    <a:pt x="8715" y="8264"/>
                  </a:cubicBezTo>
                  <a:cubicBezTo>
                    <a:pt x="8695" y="8244"/>
                    <a:pt x="8666" y="8165"/>
                    <a:pt x="8715" y="8106"/>
                  </a:cubicBezTo>
                  <a:cubicBezTo>
                    <a:pt x="8744" y="8067"/>
                    <a:pt x="8784" y="8057"/>
                    <a:pt x="8793" y="8048"/>
                  </a:cubicBezTo>
                  <a:cubicBezTo>
                    <a:pt x="8823" y="8028"/>
                    <a:pt x="8823" y="8028"/>
                    <a:pt x="8980" y="7910"/>
                  </a:cubicBezTo>
                  <a:close/>
                  <a:moveTo>
                    <a:pt x="7743" y="884"/>
                  </a:moveTo>
                  <a:cubicBezTo>
                    <a:pt x="7537" y="707"/>
                    <a:pt x="7312" y="550"/>
                    <a:pt x="7096" y="403"/>
                  </a:cubicBezTo>
                  <a:lnTo>
                    <a:pt x="7105" y="403"/>
                  </a:lnTo>
                  <a:cubicBezTo>
                    <a:pt x="7155" y="442"/>
                    <a:pt x="7155" y="442"/>
                    <a:pt x="7469" y="697"/>
                  </a:cubicBezTo>
                  <a:cubicBezTo>
                    <a:pt x="7076" y="501"/>
                    <a:pt x="6782" y="157"/>
                    <a:pt x="6379" y="0"/>
                  </a:cubicBezTo>
                  <a:lnTo>
                    <a:pt x="6468" y="79"/>
                  </a:lnTo>
                  <a:cubicBezTo>
                    <a:pt x="6409" y="69"/>
                    <a:pt x="6330" y="50"/>
                    <a:pt x="6271" y="50"/>
                  </a:cubicBezTo>
                  <a:cubicBezTo>
                    <a:pt x="6703" y="393"/>
                    <a:pt x="7096" y="756"/>
                    <a:pt x="7508" y="1090"/>
                  </a:cubicBezTo>
                  <a:cubicBezTo>
                    <a:pt x="7498" y="1109"/>
                    <a:pt x="7498" y="1158"/>
                    <a:pt x="7488" y="1188"/>
                  </a:cubicBezTo>
                  <a:cubicBezTo>
                    <a:pt x="7567" y="1306"/>
                    <a:pt x="7567" y="1306"/>
                    <a:pt x="7832" y="1492"/>
                  </a:cubicBezTo>
                  <a:cubicBezTo>
                    <a:pt x="7832" y="1531"/>
                    <a:pt x="7841" y="1571"/>
                    <a:pt x="7841" y="1590"/>
                  </a:cubicBezTo>
                  <a:cubicBezTo>
                    <a:pt x="7802" y="1590"/>
                    <a:pt x="7763" y="1580"/>
                    <a:pt x="7734" y="1580"/>
                  </a:cubicBezTo>
                  <a:cubicBezTo>
                    <a:pt x="7763" y="1639"/>
                    <a:pt x="7802" y="1718"/>
                    <a:pt x="7851" y="1767"/>
                  </a:cubicBezTo>
                  <a:cubicBezTo>
                    <a:pt x="7606" y="1590"/>
                    <a:pt x="7606" y="1590"/>
                    <a:pt x="7547" y="1551"/>
                  </a:cubicBezTo>
                  <a:cubicBezTo>
                    <a:pt x="7557" y="1718"/>
                    <a:pt x="7714" y="1924"/>
                    <a:pt x="8322" y="2523"/>
                  </a:cubicBezTo>
                  <a:cubicBezTo>
                    <a:pt x="8254" y="2513"/>
                    <a:pt x="8155" y="2513"/>
                    <a:pt x="8097" y="2532"/>
                  </a:cubicBezTo>
                  <a:cubicBezTo>
                    <a:pt x="8106" y="2611"/>
                    <a:pt x="8136" y="2709"/>
                    <a:pt x="8146" y="2778"/>
                  </a:cubicBezTo>
                  <a:cubicBezTo>
                    <a:pt x="8126" y="2807"/>
                    <a:pt x="8097" y="2846"/>
                    <a:pt x="8077" y="2866"/>
                  </a:cubicBezTo>
                  <a:cubicBezTo>
                    <a:pt x="8077" y="2905"/>
                    <a:pt x="8077" y="2945"/>
                    <a:pt x="8087" y="2974"/>
                  </a:cubicBezTo>
                  <a:cubicBezTo>
                    <a:pt x="8057" y="2994"/>
                    <a:pt x="8028" y="3003"/>
                    <a:pt x="7989" y="3023"/>
                  </a:cubicBezTo>
                  <a:cubicBezTo>
                    <a:pt x="8008" y="3357"/>
                    <a:pt x="7812" y="3651"/>
                    <a:pt x="7812" y="3985"/>
                  </a:cubicBezTo>
                  <a:cubicBezTo>
                    <a:pt x="7645" y="4103"/>
                    <a:pt x="7645" y="4103"/>
                    <a:pt x="7518" y="4338"/>
                  </a:cubicBezTo>
                  <a:cubicBezTo>
                    <a:pt x="7213" y="4220"/>
                    <a:pt x="7213" y="3838"/>
                    <a:pt x="6968" y="3661"/>
                  </a:cubicBezTo>
                  <a:cubicBezTo>
                    <a:pt x="7125" y="3602"/>
                    <a:pt x="7125" y="3602"/>
                    <a:pt x="7390" y="3710"/>
                  </a:cubicBezTo>
                  <a:cubicBezTo>
                    <a:pt x="7567" y="3259"/>
                    <a:pt x="5692" y="2650"/>
                    <a:pt x="5653" y="2670"/>
                  </a:cubicBezTo>
                  <a:cubicBezTo>
                    <a:pt x="4888" y="3121"/>
                    <a:pt x="5398" y="4338"/>
                    <a:pt x="4466" y="4691"/>
                  </a:cubicBezTo>
                  <a:cubicBezTo>
                    <a:pt x="4348" y="4976"/>
                    <a:pt x="4721" y="5741"/>
                    <a:pt x="4721" y="5751"/>
                  </a:cubicBezTo>
                  <a:cubicBezTo>
                    <a:pt x="4956" y="5663"/>
                    <a:pt x="5231" y="5506"/>
                    <a:pt x="5231" y="5506"/>
                  </a:cubicBezTo>
                  <a:cubicBezTo>
                    <a:pt x="5575" y="5987"/>
                    <a:pt x="5781" y="6281"/>
                    <a:pt x="6016" y="6163"/>
                  </a:cubicBezTo>
                  <a:cubicBezTo>
                    <a:pt x="6016" y="5663"/>
                    <a:pt x="6016" y="5663"/>
                    <a:pt x="6193" y="5496"/>
                  </a:cubicBezTo>
                  <a:cubicBezTo>
                    <a:pt x="5830" y="4809"/>
                    <a:pt x="5722" y="4623"/>
                    <a:pt x="6065" y="4525"/>
                  </a:cubicBezTo>
                  <a:cubicBezTo>
                    <a:pt x="6124" y="4368"/>
                    <a:pt x="6046" y="4191"/>
                    <a:pt x="6085" y="4034"/>
                  </a:cubicBezTo>
                  <a:cubicBezTo>
                    <a:pt x="6144" y="4034"/>
                    <a:pt x="6242" y="4053"/>
                    <a:pt x="6311" y="4083"/>
                  </a:cubicBezTo>
                  <a:cubicBezTo>
                    <a:pt x="6418" y="4446"/>
                    <a:pt x="6183" y="4858"/>
                    <a:pt x="6428" y="5211"/>
                  </a:cubicBezTo>
                  <a:cubicBezTo>
                    <a:pt x="6615" y="5476"/>
                    <a:pt x="6899" y="5162"/>
                    <a:pt x="7115" y="5251"/>
                  </a:cubicBezTo>
                  <a:cubicBezTo>
                    <a:pt x="7105" y="5280"/>
                    <a:pt x="7096" y="5319"/>
                    <a:pt x="7076" y="5349"/>
                  </a:cubicBezTo>
                  <a:cubicBezTo>
                    <a:pt x="7007" y="5349"/>
                    <a:pt x="6909" y="5329"/>
                    <a:pt x="6831" y="5319"/>
                  </a:cubicBezTo>
                  <a:cubicBezTo>
                    <a:pt x="6782" y="5368"/>
                    <a:pt x="6733" y="5457"/>
                    <a:pt x="6723" y="5516"/>
                  </a:cubicBezTo>
                  <a:cubicBezTo>
                    <a:pt x="6860" y="5722"/>
                    <a:pt x="6860" y="5722"/>
                    <a:pt x="6880" y="5967"/>
                  </a:cubicBezTo>
                  <a:cubicBezTo>
                    <a:pt x="6801" y="5898"/>
                    <a:pt x="6733" y="5800"/>
                    <a:pt x="6654" y="5722"/>
                  </a:cubicBez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cubicBezTo>
                    <a:pt x="6477" y="5918"/>
                    <a:pt x="6674" y="6212"/>
                    <a:pt x="6438" y="6399"/>
                  </a:cubicBezTo>
                  <a:cubicBezTo>
                    <a:pt x="6311" y="6497"/>
                    <a:pt x="5938" y="6723"/>
                    <a:pt x="5447" y="6605"/>
                  </a:cubicBezTo>
                  <a:cubicBezTo>
                    <a:pt x="4691" y="6428"/>
                    <a:pt x="4554" y="7243"/>
                    <a:pt x="4073" y="7527"/>
                  </a:cubicBezTo>
                  <a:cubicBezTo>
                    <a:pt x="3818" y="7675"/>
                    <a:pt x="3818" y="7675"/>
                    <a:pt x="3239" y="7753"/>
                  </a:cubicBezTo>
                  <a:cubicBezTo>
                    <a:pt x="3337" y="8028"/>
                    <a:pt x="3671" y="8126"/>
                    <a:pt x="3769" y="8411"/>
                  </a:cubicBezTo>
                  <a:cubicBezTo>
                    <a:pt x="3779" y="8450"/>
                    <a:pt x="3828" y="8636"/>
                    <a:pt x="3592" y="8833"/>
                  </a:cubicBezTo>
                  <a:cubicBezTo>
                    <a:pt x="2680" y="8744"/>
                    <a:pt x="2680" y="8793"/>
                    <a:pt x="2444" y="10010"/>
                  </a:cubicBezTo>
                  <a:cubicBezTo>
                    <a:pt x="3131" y="10354"/>
                    <a:pt x="3514" y="10305"/>
                    <a:pt x="3936" y="9814"/>
                  </a:cubicBezTo>
                  <a:cubicBezTo>
                    <a:pt x="3818" y="9441"/>
                    <a:pt x="4299" y="9392"/>
                    <a:pt x="4446" y="9157"/>
                  </a:cubicBezTo>
                  <a:cubicBezTo>
                    <a:pt x="4407" y="9039"/>
                    <a:pt x="4397" y="9000"/>
                    <a:pt x="4544" y="8872"/>
                  </a:cubicBezTo>
                  <a:cubicBezTo>
                    <a:pt x="4838" y="8960"/>
                    <a:pt x="5103" y="8695"/>
                    <a:pt x="5398" y="8833"/>
                  </a:cubicBezTo>
                  <a:cubicBezTo>
                    <a:pt x="5741" y="8970"/>
                    <a:pt x="5839" y="9343"/>
                    <a:pt x="6114" y="9569"/>
                  </a:cubicBezTo>
                  <a:cubicBezTo>
                    <a:pt x="6330" y="9745"/>
                    <a:pt x="6517" y="9726"/>
                    <a:pt x="6674" y="9500"/>
                  </a:cubicBezTo>
                  <a:cubicBezTo>
                    <a:pt x="5889" y="8715"/>
                    <a:pt x="5889" y="8715"/>
                    <a:pt x="5839" y="8538"/>
                  </a:cubicBezTo>
                  <a:lnTo>
                    <a:pt x="6870" y="9549"/>
                  </a:lnTo>
                  <a:cubicBezTo>
                    <a:pt x="6870" y="9569"/>
                    <a:pt x="7213" y="10403"/>
                    <a:pt x="7498" y="9471"/>
                  </a:cubicBezTo>
                  <a:cubicBezTo>
                    <a:pt x="7567" y="9480"/>
                    <a:pt x="7684" y="9490"/>
                    <a:pt x="7753" y="9500"/>
                  </a:cubicBezTo>
                  <a:cubicBezTo>
                    <a:pt x="7900" y="10138"/>
                    <a:pt x="7940" y="10315"/>
                    <a:pt x="8234" y="10462"/>
                  </a:cubicBezTo>
                  <a:cubicBezTo>
                    <a:pt x="8283" y="10413"/>
                    <a:pt x="8332" y="10334"/>
                    <a:pt x="8352" y="10285"/>
                  </a:cubicBezTo>
                  <a:cubicBezTo>
                    <a:pt x="8538" y="10315"/>
                    <a:pt x="8725" y="10275"/>
                    <a:pt x="8911" y="10275"/>
                  </a:cubicBezTo>
                  <a:cubicBezTo>
                    <a:pt x="9029" y="10521"/>
                    <a:pt x="8734" y="11188"/>
                    <a:pt x="8725" y="11188"/>
                  </a:cubicBezTo>
                  <a:cubicBezTo>
                    <a:pt x="7763" y="11208"/>
                    <a:pt x="7763" y="11208"/>
                    <a:pt x="7469" y="11119"/>
                  </a:cubicBezTo>
                  <a:cubicBezTo>
                    <a:pt x="6880" y="10952"/>
                    <a:pt x="6909" y="11159"/>
                    <a:pt x="6919" y="11316"/>
                  </a:cubicBezTo>
                  <a:cubicBezTo>
                    <a:pt x="6948" y="11502"/>
                    <a:pt x="6801" y="11512"/>
                    <a:pt x="6733" y="11531"/>
                  </a:cubicBezTo>
                  <a:cubicBezTo>
                    <a:pt x="6507" y="11345"/>
                    <a:pt x="5535" y="11002"/>
                    <a:pt x="5535" y="11002"/>
                  </a:cubicBezTo>
                  <a:cubicBezTo>
                    <a:pt x="5427" y="10805"/>
                    <a:pt x="5584" y="10599"/>
                    <a:pt x="5506" y="10403"/>
                  </a:cubicBezTo>
                  <a:cubicBezTo>
                    <a:pt x="4986" y="10138"/>
                    <a:pt x="2758" y="10521"/>
                    <a:pt x="2748" y="10530"/>
                  </a:cubicBezTo>
                  <a:cubicBezTo>
                    <a:pt x="2729" y="10560"/>
                    <a:pt x="0" y="12866"/>
                    <a:pt x="491" y="14436"/>
                  </a:cubicBezTo>
                  <a:cubicBezTo>
                    <a:pt x="540" y="14593"/>
                    <a:pt x="1423" y="16262"/>
                    <a:pt x="2395" y="15879"/>
                  </a:cubicBezTo>
                  <a:cubicBezTo>
                    <a:pt x="2405" y="15879"/>
                    <a:pt x="3690" y="15408"/>
                    <a:pt x="4377" y="16016"/>
                  </a:cubicBezTo>
                  <a:cubicBezTo>
                    <a:pt x="4397" y="16026"/>
                    <a:pt x="4397" y="16026"/>
                    <a:pt x="4544" y="17636"/>
                  </a:cubicBezTo>
                  <a:lnTo>
                    <a:pt x="4544" y="17842"/>
                  </a:lnTo>
                  <a:cubicBezTo>
                    <a:pt x="4515" y="17871"/>
                    <a:pt x="4475" y="17891"/>
                    <a:pt x="4456" y="17920"/>
                  </a:cubicBezTo>
                  <a:cubicBezTo>
                    <a:pt x="4456" y="18401"/>
                    <a:pt x="3926" y="18568"/>
                    <a:pt x="3857" y="19000"/>
                  </a:cubicBezTo>
                  <a:cubicBezTo>
                    <a:pt x="3788" y="19353"/>
                    <a:pt x="3828" y="19736"/>
                    <a:pt x="3710" y="20089"/>
                  </a:cubicBezTo>
                  <a:cubicBezTo>
                    <a:pt x="3641" y="20236"/>
                    <a:pt x="3543" y="20373"/>
                    <a:pt x="3484" y="20521"/>
                  </a:cubicBezTo>
                  <a:cubicBezTo>
                    <a:pt x="4672" y="20815"/>
                    <a:pt x="6880" y="18803"/>
                    <a:pt x="7321" y="18401"/>
                  </a:cubicBezTo>
                  <a:cubicBezTo>
                    <a:pt x="7361" y="18372"/>
                    <a:pt x="10118" y="14377"/>
                    <a:pt x="10099" y="14299"/>
                  </a:cubicBezTo>
                  <a:cubicBezTo>
                    <a:pt x="9421" y="14652"/>
                    <a:pt x="9421" y="14652"/>
                    <a:pt x="9412" y="14633"/>
                  </a:cubicBezTo>
                  <a:cubicBezTo>
                    <a:pt x="8734" y="13396"/>
                    <a:pt x="8793" y="11924"/>
                    <a:pt x="8793" y="11904"/>
                  </a:cubicBezTo>
                  <a:cubicBezTo>
                    <a:pt x="8833" y="11904"/>
                    <a:pt x="8882" y="11895"/>
                    <a:pt x="8921" y="11895"/>
                  </a:cubicBezTo>
                  <a:cubicBezTo>
                    <a:pt x="9618" y="12866"/>
                    <a:pt x="9510" y="13965"/>
                    <a:pt x="9510" y="13985"/>
                  </a:cubicBezTo>
                  <a:cubicBezTo>
                    <a:pt x="10305" y="14505"/>
                    <a:pt x="11050" y="12081"/>
                    <a:pt x="11050" y="12042"/>
                  </a:cubicBezTo>
                  <a:cubicBezTo>
                    <a:pt x="11041" y="12002"/>
                    <a:pt x="11021" y="11973"/>
                    <a:pt x="11001" y="11944"/>
                  </a:cubicBezTo>
                  <a:cubicBezTo>
                    <a:pt x="10707" y="12071"/>
                    <a:pt x="10707" y="12071"/>
                    <a:pt x="10599" y="12091"/>
                  </a:cubicBezTo>
                  <a:cubicBezTo>
                    <a:pt x="10589" y="12071"/>
                    <a:pt x="9647" y="9775"/>
                    <a:pt x="9991" y="9490"/>
                  </a:cubicBezTo>
                  <a:cubicBezTo>
                    <a:pt x="10050" y="9520"/>
                    <a:pt x="10118" y="9549"/>
                    <a:pt x="10187" y="9569"/>
                  </a:cubicBezTo>
                  <a:cubicBezTo>
                    <a:pt x="10629" y="8931"/>
                    <a:pt x="9323" y="8106"/>
                    <a:pt x="10108" y="7704"/>
                  </a:cubicBezTo>
                  <a:cubicBezTo>
                    <a:pt x="10148" y="7773"/>
                    <a:pt x="10197" y="7881"/>
                    <a:pt x="10216" y="7959"/>
                  </a:cubicBezTo>
                  <a:cubicBezTo>
                    <a:pt x="9922" y="8195"/>
                    <a:pt x="10157" y="8401"/>
                    <a:pt x="10491" y="8705"/>
                  </a:cubicBezTo>
                  <a:cubicBezTo>
                    <a:pt x="10413" y="8892"/>
                    <a:pt x="10393" y="8950"/>
                    <a:pt x="10629" y="9569"/>
                  </a:cubicBezTo>
                  <a:cubicBezTo>
                    <a:pt x="10658" y="9549"/>
                    <a:pt x="10697" y="9539"/>
                    <a:pt x="10727" y="9539"/>
                  </a:cubicBezTo>
                  <a:cubicBezTo>
                    <a:pt x="10736" y="9520"/>
                    <a:pt x="10756" y="9480"/>
                    <a:pt x="10776" y="9441"/>
                  </a:cubicBezTo>
                  <a:cubicBezTo>
                    <a:pt x="11001" y="9539"/>
                    <a:pt x="11001" y="9539"/>
                    <a:pt x="11286" y="11443"/>
                  </a:cubicBezTo>
                  <a:cubicBezTo>
                    <a:pt x="11423" y="11394"/>
                    <a:pt x="11423" y="11394"/>
                    <a:pt x="11630" y="12002"/>
                  </a:cubicBezTo>
                  <a:cubicBezTo>
                    <a:pt x="11659" y="11993"/>
                    <a:pt x="11708" y="11983"/>
                    <a:pt x="11728" y="11973"/>
                  </a:cubicBezTo>
                  <a:lnTo>
                    <a:pt x="11728" y="12002"/>
                  </a:lnTo>
                  <a:cubicBezTo>
                    <a:pt x="11541" y="13376"/>
                    <a:pt x="11541" y="13376"/>
                    <a:pt x="11394" y="13936"/>
                  </a:cubicBezTo>
                  <a:cubicBezTo>
                    <a:pt x="11541" y="13651"/>
                    <a:pt x="12022" y="12532"/>
                    <a:pt x="12101" y="9893"/>
                  </a:cubicBezTo>
                  <a:cubicBezTo>
                    <a:pt x="12032" y="8666"/>
                    <a:pt x="12032" y="8646"/>
                    <a:pt x="11914" y="7969"/>
                  </a:cubicBezTo>
                  <a:cubicBezTo>
                    <a:pt x="11659" y="6821"/>
                    <a:pt x="11659" y="6772"/>
                    <a:pt x="11423" y="6114"/>
                  </a:cubicBezTo>
                  <a:cubicBezTo>
                    <a:pt x="10992" y="5035"/>
                    <a:pt x="10972" y="4986"/>
                    <a:pt x="10638" y="4377"/>
                  </a:cubicBezTo>
                  <a:cubicBezTo>
                    <a:pt x="10059" y="3406"/>
                    <a:pt x="10020" y="3347"/>
                    <a:pt x="9569" y="2768"/>
                  </a:cubicBezTo>
                  <a:cubicBezTo>
                    <a:pt x="9068" y="2130"/>
                    <a:pt x="8627" y="1600"/>
                    <a:pt x="7743" y="8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74"/>
            <p:cNvSpPr/>
            <p:nvPr/>
          </p:nvSpPr>
          <p:spPr>
            <a:xfrm>
              <a:off x="3804135" y="1971256"/>
              <a:ext cx="648093" cy="1265430"/>
            </a:xfrm>
            <a:custGeom>
              <a:rect b="b" l="l" r="r" t="t"/>
              <a:pathLst>
                <a:path extrusionOk="0" h="21846" w="11188">
                  <a:moveTo>
                    <a:pt x="10255" y="17890"/>
                  </a:moveTo>
                  <a:cubicBezTo>
                    <a:pt x="10246" y="17930"/>
                    <a:pt x="10216" y="17969"/>
                    <a:pt x="10206" y="18008"/>
                  </a:cubicBezTo>
                  <a:cubicBezTo>
                    <a:pt x="10098" y="18204"/>
                    <a:pt x="9824" y="18204"/>
                    <a:pt x="9716" y="18410"/>
                  </a:cubicBezTo>
                  <a:cubicBezTo>
                    <a:pt x="9568" y="18666"/>
                    <a:pt x="9657" y="18970"/>
                    <a:pt x="9519" y="19235"/>
                  </a:cubicBezTo>
                  <a:cubicBezTo>
                    <a:pt x="9500" y="19264"/>
                    <a:pt x="9470" y="19333"/>
                    <a:pt x="9451" y="19362"/>
                  </a:cubicBezTo>
                  <a:cubicBezTo>
                    <a:pt x="9402" y="19431"/>
                    <a:pt x="9304" y="19490"/>
                    <a:pt x="9078" y="19460"/>
                  </a:cubicBezTo>
                  <a:cubicBezTo>
                    <a:pt x="8882" y="19451"/>
                    <a:pt x="8518" y="19411"/>
                    <a:pt x="8283" y="20373"/>
                  </a:cubicBezTo>
                  <a:cubicBezTo>
                    <a:pt x="8204" y="20373"/>
                    <a:pt x="8106" y="20363"/>
                    <a:pt x="8038" y="20344"/>
                  </a:cubicBezTo>
                  <a:cubicBezTo>
                    <a:pt x="8057" y="20412"/>
                    <a:pt x="8096" y="20491"/>
                    <a:pt x="8136" y="20560"/>
                  </a:cubicBezTo>
                  <a:cubicBezTo>
                    <a:pt x="8106" y="20579"/>
                    <a:pt x="8077" y="20609"/>
                    <a:pt x="8047" y="20628"/>
                  </a:cubicBezTo>
                  <a:cubicBezTo>
                    <a:pt x="7969" y="20618"/>
                    <a:pt x="7890" y="20618"/>
                    <a:pt x="7812" y="20609"/>
                  </a:cubicBezTo>
                  <a:cubicBezTo>
                    <a:pt x="7831" y="20638"/>
                    <a:pt x="7851" y="20677"/>
                    <a:pt x="7861" y="20717"/>
                  </a:cubicBezTo>
                  <a:cubicBezTo>
                    <a:pt x="7831" y="20717"/>
                    <a:pt x="7792" y="20726"/>
                    <a:pt x="7753" y="20726"/>
                  </a:cubicBezTo>
                  <a:cubicBezTo>
                    <a:pt x="8047" y="21345"/>
                    <a:pt x="8636" y="21610"/>
                    <a:pt x="9176" y="21845"/>
                  </a:cubicBezTo>
                  <a:cubicBezTo>
                    <a:pt x="7616" y="21256"/>
                    <a:pt x="6909" y="20324"/>
                    <a:pt x="6723" y="20049"/>
                  </a:cubicBezTo>
                  <a:cubicBezTo>
                    <a:pt x="6144" y="19196"/>
                    <a:pt x="6085" y="18077"/>
                    <a:pt x="5349" y="17301"/>
                  </a:cubicBezTo>
                  <a:cubicBezTo>
                    <a:pt x="4524" y="16448"/>
                    <a:pt x="4171" y="14878"/>
                    <a:pt x="4279" y="14603"/>
                  </a:cubicBezTo>
                  <a:cubicBezTo>
                    <a:pt x="4308" y="14632"/>
                    <a:pt x="4357" y="14652"/>
                    <a:pt x="4377" y="14681"/>
                  </a:cubicBezTo>
                  <a:cubicBezTo>
                    <a:pt x="4436" y="14475"/>
                    <a:pt x="4436" y="14475"/>
                    <a:pt x="4554" y="14377"/>
                  </a:cubicBezTo>
                  <a:cubicBezTo>
                    <a:pt x="4603" y="13847"/>
                    <a:pt x="4426" y="13543"/>
                    <a:pt x="4230" y="13553"/>
                  </a:cubicBezTo>
                  <a:cubicBezTo>
                    <a:pt x="0" y="7684"/>
                    <a:pt x="4524" y="3199"/>
                    <a:pt x="6664" y="1541"/>
                  </a:cubicBez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742" y="1482"/>
                  </a:lnTo>
                  <a:lnTo>
                    <a:pt x="7105" y="1237"/>
                  </a:lnTo>
                  <a:cubicBezTo>
                    <a:pt x="7969" y="707"/>
                    <a:pt x="8087" y="638"/>
                    <a:pt x="8842" y="275"/>
                  </a:cubicBezTo>
                  <a:cubicBezTo>
                    <a:pt x="9048" y="196"/>
                    <a:pt x="9343" y="69"/>
                    <a:pt x="9559" y="0"/>
                  </a:cubicBezTo>
                  <a:lnTo>
                    <a:pt x="9441" y="30"/>
                  </a:lnTo>
                  <a:lnTo>
                    <a:pt x="9559" y="0"/>
                  </a:lnTo>
                  <a:cubicBezTo>
                    <a:pt x="8832" y="304"/>
                    <a:pt x="8832" y="304"/>
                    <a:pt x="8263" y="707"/>
                  </a:cubicBezTo>
                  <a:cubicBezTo>
                    <a:pt x="8293" y="736"/>
                    <a:pt x="8332" y="756"/>
                    <a:pt x="8361" y="766"/>
                  </a:cubicBezTo>
                  <a:cubicBezTo>
                    <a:pt x="8440" y="756"/>
                    <a:pt x="8528" y="736"/>
                    <a:pt x="8597" y="716"/>
                  </a:cubicBezTo>
                  <a:cubicBezTo>
                    <a:pt x="8538" y="766"/>
                    <a:pt x="8450" y="815"/>
                    <a:pt x="8391" y="854"/>
                  </a:cubicBezTo>
                  <a:cubicBezTo>
                    <a:pt x="8430" y="844"/>
                    <a:pt x="8479" y="834"/>
                    <a:pt x="8509" y="815"/>
                  </a:cubicBezTo>
                  <a:cubicBezTo>
                    <a:pt x="8312" y="981"/>
                    <a:pt x="8361" y="1345"/>
                    <a:pt x="8018" y="1384"/>
                  </a:cubicBezTo>
                  <a:cubicBezTo>
                    <a:pt x="8008" y="1403"/>
                    <a:pt x="7989" y="1443"/>
                    <a:pt x="7959" y="1482"/>
                  </a:cubicBezTo>
                  <a:lnTo>
                    <a:pt x="8047" y="1570"/>
                  </a:lnTo>
                  <a:cubicBezTo>
                    <a:pt x="8047" y="1600"/>
                    <a:pt x="8038" y="1649"/>
                    <a:pt x="8038" y="1688"/>
                  </a:cubicBezTo>
                  <a:cubicBezTo>
                    <a:pt x="8263" y="1580"/>
                    <a:pt x="8263" y="1580"/>
                    <a:pt x="8352" y="1570"/>
                  </a:cubicBezTo>
                  <a:cubicBezTo>
                    <a:pt x="8312" y="1717"/>
                    <a:pt x="8303" y="1747"/>
                    <a:pt x="8204" y="1874"/>
                  </a:cubicBezTo>
                  <a:cubicBezTo>
                    <a:pt x="8283" y="1874"/>
                    <a:pt x="8361" y="1914"/>
                    <a:pt x="8430" y="1933"/>
                  </a:cubicBezTo>
                  <a:cubicBezTo>
                    <a:pt x="8626" y="1884"/>
                    <a:pt x="8734" y="1678"/>
                    <a:pt x="8950" y="1678"/>
                  </a:cubicBezTo>
                  <a:cubicBezTo>
                    <a:pt x="8931" y="1825"/>
                    <a:pt x="8931" y="1825"/>
                    <a:pt x="8774" y="1973"/>
                  </a:cubicBez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cubicBezTo>
                    <a:pt x="9323" y="1796"/>
                    <a:pt x="9480" y="893"/>
                    <a:pt x="10246" y="1129"/>
                  </a:cubicBez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cubicBezTo>
                    <a:pt x="10265" y="1148"/>
                    <a:pt x="10295" y="1188"/>
                    <a:pt x="10314" y="1207"/>
                  </a:cubicBezTo>
                  <a:cubicBezTo>
                    <a:pt x="9981" y="1541"/>
                    <a:pt x="9461" y="1590"/>
                    <a:pt x="9147" y="1982"/>
                  </a:cubicBezTo>
                  <a:cubicBezTo>
                    <a:pt x="9166" y="2012"/>
                    <a:pt x="9186" y="2061"/>
                    <a:pt x="9215" y="2081"/>
                  </a:cubicBezTo>
                  <a:cubicBezTo>
                    <a:pt x="9127" y="2218"/>
                    <a:pt x="8950" y="2277"/>
                    <a:pt x="8882" y="2424"/>
                  </a:cubicBezTo>
                  <a:cubicBezTo>
                    <a:pt x="9431" y="2169"/>
                    <a:pt x="9431" y="2169"/>
                    <a:pt x="9559" y="1982"/>
                  </a:cubicBezTo>
                  <a:cubicBezTo>
                    <a:pt x="9539" y="1943"/>
                    <a:pt x="9529" y="1914"/>
                    <a:pt x="9510" y="1874"/>
                  </a:cubicBezTo>
                  <a:cubicBezTo>
                    <a:pt x="9775" y="1531"/>
                    <a:pt x="10167" y="1394"/>
                    <a:pt x="10452" y="1374"/>
                  </a:cubicBezTo>
                  <a:cubicBezTo>
                    <a:pt x="10462" y="1403"/>
                    <a:pt x="10462" y="1443"/>
                    <a:pt x="10471" y="1482"/>
                  </a:cubicBezTo>
                  <a:lnTo>
                    <a:pt x="10393" y="1570"/>
                  </a:lnTo>
                  <a:cubicBezTo>
                    <a:pt x="10462" y="1551"/>
                    <a:pt x="10550" y="1531"/>
                    <a:pt x="10619" y="1502"/>
                  </a:cubicBezTo>
                  <a:cubicBezTo>
                    <a:pt x="10609" y="1570"/>
                    <a:pt x="10609" y="1570"/>
                    <a:pt x="10422" y="1816"/>
                  </a:cubicBezTo>
                  <a:cubicBezTo>
                    <a:pt x="10589" y="1894"/>
                    <a:pt x="10609" y="1894"/>
                    <a:pt x="10746" y="1924"/>
                  </a:cubicBezTo>
                  <a:cubicBezTo>
                    <a:pt x="10589" y="2208"/>
                    <a:pt x="10707" y="2571"/>
                    <a:pt x="10471" y="2826"/>
                  </a:cubicBezTo>
                  <a:cubicBezTo>
                    <a:pt x="11188" y="3121"/>
                    <a:pt x="10452" y="3582"/>
                    <a:pt x="10206" y="3729"/>
                  </a:cubicBezTo>
                  <a:cubicBezTo>
                    <a:pt x="10157" y="3690"/>
                    <a:pt x="10098" y="3602"/>
                    <a:pt x="10079" y="3543"/>
                  </a:cubicBezTo>
                  <a:cubicBezTo>
                    <a:pt x="9814" y="4053"/>
                    <a:pt x="9814" y="4053"/>
                    <a:pt x="9686" y="4171"/>
                  </a:cubicBezTo>
                  <a:cubicBezTo>
                    <a:pt x="9618" y="4033"/>
                    <a:pt x="9608" y="3876"/>
                    <a:pt x="9510" y="3749"/>
                  </a:cubicBezTo>
                  <a:cubicBezTo>
                    <a:pt x="9490" y="3778"/>
                    <a:pt x="9480" y="3827"/>
                    <a:pt x="9470" y="3847"/>
                  </a:cubicBezTo>
                  <a:cubicBezTo>
                    <a:pt x="9627" y="4151"/>
                    <a:pt x="9667" y="4249"/>
                    <a:pt x="9421" y="4298"/>
                  </a:cubicBezTo>
                  <a:cubicBezTo>
                    <a:pt x="8793" y="3543"/>
                    <a:pt x="10216" y="3072"/>
                    <a:pt x="9981" y="2287"/>
                  </a:cubicBezTo>
                  <a:cubicBezTo>
                    <a:pt x="9441" y="2090"/>
                    <a:pt x="9274" y="2718"/>
                    <a:pt x="8842" y="2797"/>
                  </a:cubicBezTo>
                  <a:cubicBezTo>
                    <a:pt x="8842" y="2758"/>
                    <a:pt x="8842" y="2718"/>
                    <a:pt x="8832" y="2679"/>
                  </a:cubicBezTo>
                  <a:cubicBezTo>
                    <a:pt x="8646" y="2679"/>
                    <a:pt x="5898" y="3386"/>
                    <a:pt x="6889" y="4720"/>
                  </a:cubicBezTo>
                  <a:cubicBezTo>
                    <a:pt x="7125" y="5034"/>
                    <a:pt x="6772" y="5319"/>
                    <a:pt x="6840" y="5623"/>
                  </a:cubicBezTo>
                  <a:cubicBezTo>
                    <a:pt x="6880" y="5613"/>
                    <a:pt x="6929" y="5613"/>
                    <a:pt x="6968" y="5594"/>
                  </a:cubicBezTo>
                  <a:lnTo>
                    <a:pt x="7890" y="4534"/>
                  </a:lnTo>
                  <a:cubicBezTo>
                    <a:pt x="7890" y="4465"/>
                    <a:pt x="7890" y="4289"/>
                    <a:pt x="7998" y="4220"/>
                  </a:cubicBezTo>
                  <a:cubicBezTo>
                    <a:pt x="8685" y="3710"/>
                    <a:pt x="8999" y="3494"/>
                    <a:pt x="8832" y="4769"/>
                  </a:cubicBezTo>
                  <a:cubicBezTo>
                    <a:pt x="8852" y="4779"/>
                    <a:pt x="8901" y="4809"/>
                    <a:pt x="8931" y="4828"/>
                  </a:cubicBezTo>
                  <a:cubicBezTo>
                    <a:pt x="9039" y="4789"/>
                    <a:pt x="9147" y="4730"/>
                    <a:pt x="9264" y="4711"/>
                  </a:cubicBezTo>
                  <a:cubicBezTo>
                    <a:pt x="10157" y="6840"/>
                    <a:pt x="8940" y="6693"/>
                    <a:pt x="8489" y="6634"/>
                  </a:cubicBezTo>
                  <a:cubicBezTo>
                    <a:pt x="8293" y="6251"/>
                    <a:pt x="7724" y="6487"/>
                    <a:pt x="7527" y="6752"/>
                  </a:cubicBezTo>
                  <a:cubicBezTo>
                    <a:pt x="8136" y="6752"/>
                    <a:pt x="8528" y="6752"/>
                    <a:pt x="7920" y="7331"/>
                  </a:cubicBezTo>
                  <a:cubicBezTo>
                    <a:pt x="7370" y="7861"/>
                    <a:pt x="6516" y="7684"/>
                    <a:pt x="5957" y="8204"/>
                  </a:cubicBezTo>
                  <a:cubicBezTo>
                    <a:pt x="4868" y="9245"/>
                    <a:pt x="4858" y="9323"/>
                    <a:pt x="4809" y="9981"/>
                  </a:cubicBezTo>
                  <a:cubicBezTo>
                    <a:pt x="4779" y="10304"/>
                    <a:pt x="4760" y="10314"/>
                    <a:pt x="4672" y="10422"/>
                  </a:cubicBezTo>
                  <a:cubicBezTo>
                    <a:pt x="4034" y="10079"/>
                    <a:pt x="4554" y="8656"/>
                    <a:pt x="3671" y="8813"/>
                  </a:cubicBezTo>
                  <a:cubicBezTo>
                    <a:pt x="3494" y="8852"/>
                    <a:pt x="2768" y="9941"/>
                    <a:pt x="3033" y="10717"/>
                  </a:cubicBezTo>
                  <a:cubicBezTo>
                    <a:pt x="3052" y="10795"/>
                    <a:pt x="3131" y="10893"/>
                    <a:pt x="3190" y="10952"/>
                  </a:cubicBezTo>
                  <a:cubicBezTo>
                    <a:pt x="3985" y="10677"/>
                    <a:pt x="3985" y="10677"/>
                    <a:pt x="3749" y="11148"/>
                  </a:cubicBezTo>
                  <a:cubicBezTo>
                    <a:pt x="3553" y="11511"/>
                    <a:pt x="3553" y="11511"/>
                    <a:pt x="3533" y="11649"/>
                  </a:cubicBezTo>
                  <a:cubicBezTo>
                    <a:pt x="4034" y="11953"/>
                    <a:pt x="4034" y="11953"/>
                    <a:pt x="3935" y="12630"/>
                  </a:cubicBezTo>
                  <a:cubicBezTo>
                    <a:pt x="3896" y="12876"/>
                    <a:pt x="3896" y="12876"/>
                    <a:pt x="4622" y="13553"/>
                  </a:cubicBezTo>
                  <a:cubicBezTo>
                    <a:pt x="4662" y="13553"/>
                    <a:pt x="4701" y="13543"/>
                    <a:pt x="4730" y="13543"/>
                  </a:cubicBezTo>
                  <a:cubicBezTo>
                    <a:pt x="4730" y="13307"/>
                    <a:pt x="4730" y="13307"/>
                    <a:pt x="4829" y="13209"/>
                  </a:cubicBezTo>
                  <a:cubicBezTo>
                    <a:pt x="5496" y="13366"/>
                    <a:pt x="8361" y="15604"/>
                    <a:pt x="8882" y="16762"/>
                  </a:cubicBezTo>
                  <a:cubicBezTo>
                    <a:pt x="9323" y="16909"/>
                    <a:pt x="9608" y="17390"/>
                    <a:pt x="10118" y="17390"/>
                  </a:cubicBezTo>
                  <a:cubicBezTo>
                    <a:pt x="10206" y="17517"/>
                    <a:pt x="10324" y="17684"/>
                    <a:pt x="10255" y="178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74"/>
            <p:cNvSpPr/>
            <p:nvPr/>
          </p:nvSpPr>
          <p:spPr>
            <a:xfrm>
              <a:off x="4446496" y="2000220"/>
              <a:ext cx="258704" cy="287713"/>
            </a:xfrm>
            <a:custGeom>
              <a:rect b="b" l="l" r="r" t="t"/>
              <a:pathLst>
                <a:path extrusionOk="0" h="4967" w="4466">
                  <a:moveTo>
                    <a:pt x="4427" y="638"/>
                  </a:moveTo>
                  <a:cubicBezTo>
                    <a:pt x="4397" y="688"/>
                    <a:pt x="4397" y="688"/>
                    <a:pt x="4260" y="756"/>
                  </a:cubicBezTo>
                  <a:cubicBezTo>
                    <a:pt x="4230" y="894"/>
                    <a:pt x="4230" y="894"/>
                    <a:pt x="4073" y="1041"/>
                  </a:cubicBezTo>
                  <a:lnTo>
                    <a:pt x="4103" y="1070"/>
                  </a:lnTo>
                  <a:cubicBezTo>
                    <a:pt x="4083" y="1178"/>
                    <a:pt x="3965" y="1227"/>
                    <a:pt x="3926" y="1325"/>
                  </a:cubicBezTo>
                  <a:cubicBezTo>
                    <a:pt x="4034" y="1316"/>
                    <a:pt x="4152" y="1394"/>
                    <a:pt x="4054" y="1855"/>
                  </a:cubicBezTo>
                  <a:cubicBezTo>
                    <a:pt x="4024" y="1777"/>
                    <a:pt x="4024" y="1689"/>
                    <a:pt x="3975" y="1630"/>
                  </a:cubicBezTo>
                  <a:cubicBezTo>
                    <a:pt x="3926" y="1630"/>
                    <a:pt x="3926" y="1630"/>
                    <a:pt x="3877" y="1689"/>
                  </a:cubicBezTo>
                  <a:cubicBezTo>
                    <a:pt x="4014" y="1904"/>
                    <a:pt x="4014" y="1904"/>
                    <a:pt x="3936" y="2022"/>
                  </a:cubicBezTo>
                  <a:cubicBezTo>
                    <a:pt x="3965" y="2120"/>
                    <a:pt x="3985" y="2199"/>
                    <a:pt x="3955" y="2228"/>
                  </a:cubicBezTo>
                  <a:cubicBezTo>
                    <a:pt x="3955" y="2228"/>
                    <a:pt x="3612" y="2434"/>
                    <a:pt x="3543" y="2415"/>
                  </a:cubicBezTo>
                  <a:cubicBezTo>
                    <a:pt x="3533" y="2405"/>
                    <a:pt x="3514" y="2405"/>
                    <a:pt x="3484" y="2405"/>
                  </a:cubicBezTo>
                  <a:cubicBezTo>
                    <a:pt x="3514" y="2444"/>
                    <a:pt x="3514" y="2444"/>
                    <a:pt x="3612" y="2513"/>
                  </a:cubicBezTo>
                  <a:cubicBezTo>
                    <a:pt x="3573" y="2552"/>
                    <a:pt x="3524" y="2582"/>
                    <a:pt x="3475" y="2621"/>
                  </a:cubicBezTo>
                  <a:cubicBezTo>
                    <a:pt x="3426" y="2670"/>
                    <a:pt x="3435" y="2758"/>
                    <a:pt x="3386" y="2807"/>
                  </a:cubicBezTo>
                  <a:cubicBezTo>
                    <a:pt x="3337" y="2856"/>
                    <a:pt x="3249" y="2827"/>
                    <a:pt x="3219" y="2896"/>
                  </a:cubicBezTo>
                  <a:cubicBezTo>
                    <a:pt x="3200" y="2905"/>
                    <a:pt x="3170" y="3004"/>
                    <a:pt x="3318" y="3004"/>
                  </a:cubicBezTo>
                  <a:cubicBezTo>
                    <a:pt x="3533" y="3013"/>
                    <a:pt x="3592" y="3072"/>
                    <a:pt x="3475" y="3190"/>
                  </a:cubicBezTo>
                  <a:cubicBezTo>
                    <a:pt x="3435" y="3229"/>
                    <a:pt x="3337" y="3308"/>
                    <a:pt x="3229" y="3347"/>
                  </a:cubicBezTo>
                  <a:cubicBezTo>
                    <a:pt x="2984" y="3445"/>
                    <a:pt x="2709" y="3357"/>
                    <a:pt x="2454" y="3435"/>
                  </a:cubicBezTo>
                  <a:cubicBezTo>
                    <a:pt x="2248" y="3494"/>
                    <a:pt x="2140" y="3720"/>
                    <a:pt x="1924" y="3779"/>
                  </a:cubicBezTo>
                  <a:cubicBezTo>
                    <a:pt x="1747" y="3828"/>
                    <a:pt x="1610" y="3798"/>
                    <a:pt x="1473" y="3789"/>
                  </a:cubicBezTo>
                  <a:cubicBezTo>
                    <a:pt x="1404" y="3965"/>
                    <a:pt x="1375" y="4024"/>
                    <a:pt x="1325" y="4083"/>
                  </a:cubicBezTo>
                  <a:lnTo>
                    <a:pt x="580" y="4898"/>
                  </a:lnTo>
                  <a:cubicBezTo>
                    <a:pt x="491" y="4966"/>
                    <a:pt x="344" y="4927"/>
                    <a:pt x="305" y="4829"/>
                  </a:cubicBezTo>
                  <a:cubicBezTo>
                    <a:pt x="295" y="4790"/>
                    <a:pt x="305" y="4760"/>
                    <a:pt x="334" y="4613"/>
                  </a:cubicBezTo>
                  <a:cubicBezTo>
                    <a:pt x="207" y="4662"/>
                    <a:pt x="59" y="4721"/>
                    <a:pt x="30" y="4358"/>
                  </a:cubicBezTo>
                  <a:cubicBezTo>
                    <a:pt x="1" y="4122"/>
                    <a:pt x="148" y="3298"/>
                    <a:pt x="187" y="3210"/>
                  </a:cubicBezTo>
                  <a:cubicBezTo>
                    <a:pt x="383" y="2768"/>
                    <a:pt x="589" y="2817"/>
                    <a:pt x="688" y="2827"/>
                  </a:cubicBezTo>
                  <a:cubicBezTo>
                    <a:pt x="697" y="2817"/>
                    <a:pt x="1532" y="1188"/>
                    <a:pt x="1237" y="1090"/>
                  </a:cubicBezTo>
                  <a:cubicBezTo>
                    <a:pt x="1237" y="1090"/>
                    <a:pt x="766" y="903"/>
                    <a:pt x="1110" y="737"/>
                  </a:cubicBezTo>
                  <a:cubicBezTo>
                    <a:pt x="1159" y="560"/>
                    <a:pt x="1159" y="560"/>
                    <a:pt x="1237" y="511"/>
                  </a:cubicBezTo>
                  <a:cubicBezTo>
                    <a:pt x="1424" y="442"/>
                    <a:pt x="1630" y="511"/>
                    <a:pt x="1816" y="442"/>
                  </a:cubicBezTo>
                  <a:cubicBezTo>
                    <a:pt x="1993" y="373"/>
                    <a:pt x="2140" y="266"/>
                    <a:pt x="2317" y="216"/>
                  </a:cubicBezTo>
                  <a:cubicBezTo>
                    <a:pt x="2317" y="216"/>
                    <a:pt x="2876" y="109"/>
                    <a:pt x="2905" y="118"/>
                  </a:cubicBezTo>
                  <a:cubicBezTo>
                    <a:pt x="2905" y="128"/>
                    <a:pt x="2896" y="158"/>
                    <a:pt x="2886" y="167"/>
                  </a:cubicBezTo>
                  <a:cubicBezTo>
                    <a:pt x="2945" y="148"/>
                    <a:pt x="2945" y="148"/>
                    <a:pt x="2974" y="128"/>
                  </a:cubicBezTo>
                  <a:lnTo>
                    <a:pt x="2974" y="158"/>
                  </a:lnTo>
                  <a:lnTo>
                    <a:pt x="2994" y="177"/>
                  </a:lnTo>
                  <a:cubicBezTo>
                    <a:pt x="2994" y="177"/>
                    <a:pt x="3004" y="177"/>
                    <a:pt x="3004" y="167"/>
                  </a:cubicBezTo>
                  <a:cubicBezTo>
                    <a:pt x="3004" y="167"/>
                    <a:pt x="3023" y="167"/>
                    <a:pt x="3023" y="158"/>
                  </a:cubicBezTo>
                  <a:cubicBezTo>
                    <a:pt x="3023" y="158"/>
                    <a:pt x="3033" y="158"/>
                    <a:pt x="3033" y="148"/>
                  </a:cubicBezTo>
                  <a:cubicBezTo>
                    <a:pt x="3033" y="148"/>
                    <a:pt x="3043" y="148"/>
                    <a:pt x="3043" y="128"/>
                  </a:cubicBezTo>
                  <a:cubicBezTo>
                    <a:pt x="3043" y="128"/>
                    <a:pt x="3053" y="128"/>
                    <a:pt x="3053" y="118"/>
                  </a:cubicBezTo>
                  <a:cubicBezTo>
                    <a:pt x="3053" y="109"/>
                    <a:pt x="3072" y="118"/>
                    <a:pt x="3072" y="109"/>
                  </a:cubicBezTo>
                  <a:cubicBezTo>
                    <a:pt x="3072" y="109"/>
                    <a:pt x="3082" y="109"/>
                    <a:pt x="3082" y="99"/>
                  </a:cubicBezTo>
                  <a:cubicBezTo>
                    <a:pt x="3082" y="99"/>
                    <a:pt x="3092" y="99"/>
                    <a:pt x="3092" y="79"/>
                  </a:cubicBezTo>
                  <a:cubicBezTo>
                    <a:pt x="3102" y="79"/>
                    <a:pt x="3131" y="99"/>
                    <a:pt x="3141" y="99"/>
                  </a:cubicBezTo>
                  <a:cubicBezTo>
                    <a:pt x="3141" y="158"/>
                    <a:pt x="3141" y="158"/>
                    <a:pt x="3151" y="177"/>
                  </a:cubicBezTo>
                  <a:lnTo>
                    <a:pt x="3180" y="177"/>
                  </a:lnTo>
                  <a:cubicBezTo>
                    <a:pt x="3229" y="50"/>
                    <a:pt x="3337" y="30"/>
                    <a:pt x="3435" y="20"/>
                  </a:cubicBezTo>
                  <a:cubicBezTo>
                    <a:pt x="3563" y="148"/>
                    <a:pt x="3681" y="1"/>
                    <a:pt x="3808" y="20"/>
                  </a:cubicBezTo>
                  <a:cubicBezTo>
                    <a:pt x="3828" y="30"/>
                    <a:pt x="3828" y="30"/>
                    <a:pt x="4054" y="256"/>
                  </a:cubicBezTo>
                  <a:cubicBezTo>
                    <a:pt x="4014" y="373"/>
                    <a:pt x="3985" y="364"/>
                    <a:pt x="3838" y="344"/>
                  </a:cubicBezTo>
                  <a:cubicBezTo>
                    <a:pt x="3857" y="364"/>
                    <a:pt x="3857" y="364"/>
                    <a:pt x="3936" y="413"/>
                  </a:cubicBezTo>
                  <a:lnTo>
                    <a:pt x="3887" y="462"/>
                  </a:lnTo>
                  <a:cubicBezTo>
                    <a:pt x="3906" y="462"/>
                    <a:pt x="3906" y="462"/>
                    <a:pt x="4014" y="403"/>
                  </a:cubicBezTo>
                  <a:cubicBezTo>
                    <a:pt x="4063" y="452"/>
                    <a:pt x="4024" y="540"/>
                    <a:pt x="4005" y="560"/>
                  </a:cubicBezTo>
                  <a:cubicBezTo>
                    <a:pt x="4005" y="570"/>
                    <a:pt x="4014" y="570"/>
                    <a:pt x="4014" y="589"/>
                  </a:cubicBezTo>
                  <a:cubicBezTo>
                    <a:pt x="4132" y="491"/>
                    <a:pt x="4132" y="491"/>
                    <a:pt x="4171" y="521"/>
                  </a:cubicBezTo>
                  <a:lnTo>
                    <a:pt x="4201" y="521"/>
                  </a:lnTo>
                  <a:cubicBezTo>
                    <a:pt x="4309" y="403"/>
                    <a:pt x="4417" y="511"/>
                    <a:pt x="4466" y="560"/>
                  </a:cubicBezTo>
                  <a:cubicBezTo>
                    <a:pt x="4446" y="629"/>
                    <a:pt x="4427" y="638"/>
                    <a:pt x="4427" y="6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74"/>
            <p:cNvSpPr/>
            <p:nvPr/>
          </p:nvSpPr>
          <p:spPr>
            <a:xfrm>
              <a:off x="4410118" y="1984290"/>
              <a:ext cx="195621" cy="71132"/>
            </a:xfrm>
            <a:custGeom>
              <a:rect b="b" l="l" r="r" t="t"/>
              <a:pathLst>
                <a:path extrusionOk="0" h="1228" w="3377">
                  <a:moveTo>
                    <a:pt x="1217" y="619"/>
                  </a:moveTo>
                  <a:cubicBezTo>
                    <a:pt x="1168" y="639"/>
                    <a:pt x="1119" y="658"/>
                    <a:pt x="1070" y="678"/>
                  </a:cubicBezTo>
                  <a:cubicBezTo>
                    <a:pt x="1129" y="609"/>
                    <a:pt x="1178" y="570"/>
                    <a:pt x="1178" y="570"/>
                  </a:cubicBezTo>
                  <a:lnTo>
                    <a:pt x="1208" y="560"/>
                  </a:lnTo>
                  <a:cubicBezTo>
                    <a:pt x="1208" y="560"/>
                    <a:pt x="1266" y="570"/>
                    <a:pt x="1266" y="580"/>
                  </a:cubicBezTo>
                  <a:cubicBezTo>
                    <a:pt x="1276" y="580"/>
                    <a:pt x="1257" y="590"/>
                    <a:pt x="1217" y="619"/>
                  </a:cubicBezTo>
                  <a:close/>
                  <a:moveTo>
                    <a:pt x="3298" y="334"/>
                  </a:moveTo>
                  <a:cubicBezTo>
                    <a:pt x="3327" y="325"/>
                    <a:pt x="3327" y="325"/>
                    <a:pt x="3347" y="295"/>
                  </a:cubicBez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47" y="276"/>
                  </a:lnTo>
                  <a:cubicBezTo>
                    <a:pt x="3347" y="266"/>
                    <a:pt x="3367" y="236"/>
                    <a:pt x="3376" y="227"/>
                  </a:cubicBezTo>
                  <a:cubicBezTo>
                    <a:pt x="3318" y="217"/>
                    <a:pt x="3318" y="128"/>
                    <a:pt x="3268" y="119"/>
                  </a:cubicBezTo>
                  <a:cubicBezTo>
                    <a:pt x="3229" y="99"/>
                    <a:pt x="3190" y="119"/>
                    <a:pt x="3161" y="99"/>
                  </a:cubicBezTo>
                  <a:cubicBezTo>
                    <a:pt x="3161" y="99"/>
                    <a:pt x="3161" y="89"/>
                    <a:pt x="3141" y="89"/>
                  </a:cubicBezTo>
                  <a:lnTo>
                    <a:pt x="3072" y="89"/>
                  </a:lnTo>
                  <a:lnTo>
                    <a:pt x="3072" y="79"/>
                  </a:lnTo>
                  <a:lnTo>
                    <a:pt x="3082" y="69"/>
                  </a:lnTo>
                  <a:cubicBezTo>
                    <a:pt x="3053" y="69"/>
                    <a:pt x="3053" y="69"/>
                    <a:pt x="2591" y="99"/>
                  </a:cubicBezTo>
                  <a:cubicBezTo>
                    <a:pt x="2748" y="40"/>
                    <a:pt x="2748" y="40"/>
                    <a:pt x="2788" y="30"/>
                  </a:cubicBezTo>
                  <a:cubicBezTo>
                    <a:pt x="2788" y="30"/>
                    <a:pt x="2650" y="1"/>
                    <a:pt x="2395" y="50"/>
                  </a:cubicBezTo>
                  <a:cubicBezTo>
                    <a:pt x="2199" y="79"/>
                    <a:pt x="2179" y="89"/>
                    <a:pt x="2091" y="138"/>
                  </a:cubicBezTo>
                  <a:cubicBezTo>
                    <a:pt x="2012" y="177"/>
                    <a:pt x="1983" y="315"/>
                    <a:pt x="1855" y="285"/>
                  </a:cubicBezTo>
                  <a:cubicBezTo>
                    <a:pt x="1865" y="276"/>
                    <a:pt x="1865" y="276"/>
                    <a:pt x="1953" y="236"/>
                  </a:cubicBezTo>
                  <a:lnTo>
                    <a:pt x="1944" y="227"/>
                  </a:lnTo>
                  <a:cubicBezTo>
                    <a:pt x="1914" y="227"/>
                    <a:pt x="1914" y="227"/>
                    <a:pt x="1865" y="236"/>
                  </a:cubicBezTo>
                  <a:cubicBezTo>
                    <a:pt x="1953" y="168"/>
                    <a:pt x="2071" y="128"/>
                    <a:pt x="2150" y="50"/>
                  </a:cubicBezTo>
                  <a:cubicBezTo>
                    <a:pt x="2110" y="20"/>
                    <a:pt x="1679" y="99"/>
                    <a:pt x="1561" y="138"/>
                  </a:cubicBezTo>
                  <a:cubicBezTo>
                    <a:pt x="1561" y="138"/>
                    <a:pt x="1129" y="315"/>
                    <a:pt x="1090" y="442"/>
                  </a:cubicBezTo>
                  <a:cubicBezTo>
                    <a:pt x="1129" y="491"/>
                    <a:pt x="1129" y="491"/>
                    <a:pt x="1424" y="423"/>
                  </a:cubicBezTo>
                  <a:cubicBezTo>
                    <a:pt x="1365" y="472"/>
                    <a:pt x="1247" y="511"/>
                    <a:pt x="1159" y="531"/>
                  </a:cubicBezTo>
                  <a:cubicBezTo>
                    <a:pt x="1070" y="560"/>
                    <a:pt x="1011" y="639"/>
                    <a:pt x="913" y="639"/>
                  </a:cubicBezTo>
                  <a:cubicBezTo>
                    <a:pt x="687" y="658"/>
                    <a:pt x="687" y="658"/>
                    <a:pt x="580" y="472"/>
                  </a:cubicBezTo>
                  <a:cubicBezTo>
                    <a:pt x="550" y="472"/>
                    <a:pt x="334" y="472"/>
                    <a:pt x="354" y="658"/>
                  </a:cubicBezTo>
                  <a:cubicBezTo>
                    <a:pt x="344" y="668"/>
                    <a:pt x="324" y="688"/>
                    <a:pt x="315" y="688"/>
                  </a:cubicBezTo>
                  <a:lnTo>
                    <a:pt x="315" y="707"/>
                  </a:lnTo>
                  <a:cubicBezTo>
                    <a:pt x="334" y="717"/>
                    <a:pt x="334" y="717"/>
                    <a:pt x="354" y="717"/>
                  </a:cubicBezTo>
                  <a:cubicBezTo>
                    <a:pt x="246" y="776"/>
                    <a:pt x="89" y="756"/>
                    <a:pt x="30" y="884"/>
                  </a:cubicBezTo>
                  <a:cubicBezTo>
                    <a:pt x="1" y="933"/>
                    <a:pt x="128" y="1080"/>
                    <a:pt x="187" y="1100"/>
                  </a:cubicBezTo>
                  <a:cubicBezTo>
                    <a:pt x="334" y="1129"/>
                    <a:pt x="334" y="1129"/>
                    <a:pt x="344" y="1159"/>
                  </a:cubicBezTo>
                  <a:cubicBezTo>
                    <a:pt x="373" y="1208"/>
                    <a:pt x="383" y="1227"/>
                    <a:pt x="481" y="1218"/>
                  </a:cubicBezTo>
                  <a:cubicBezTo>
                    <a:pt x="746" y="1169"/>
                    <a:pt x="815" y="1002"/>
                    <a:pt x="825" y="1002"/>
                  </a:cubicBezTo>
                  <a:lnTo>
                    <a:pt x="717" y="923"/>
                  </a:lnTo>
                  <a:cubicBezTo>
                    <a:pt x="648" y="884"/>
                    <a:pt x="580" y="923"/>
                    <a:pt x="521" y="913"/>
                  </a:cubicBezTo>
                  <a:cubicBezTo>
                    <a:pt x="452" y="904"/>
                    <a:pt x="501" y="806"/>
                    <a:pt x="442" y="806"/>
                  </a:cubicBezTo>
                  <a:cubicBezTo>
                    <a:pt x="442" y="806"/>
                    <a:pt x="442" y="786"/>
                    <a:pt x="432" y="786"/>
                  </a:cubicBezTo>
                  <a:cubicBezTo>
                    <a:pt x="481" y="756"/>
                    <a:pt x="481" y="756"/>
                    <a:pt x="638" y="678"/>
                  </a:cubicBezTo>
                  <a:cubicBezTo>
                    <a:pt x="648" y="756"/>
                    <a:pt x="648" y="756"/>
                    <a:pt x="678" y="786"/>
                  </a:cubicBezTo>
                  <a:lnTo>
                    <a:pt x="776" y="786"/>
                  </a:lnTo>
                  <a:lnTo>
                    <a:pt x="776" y="825"/>
                  </a:lnTo>
                  <a:cubicBezTo>
                    <a:pt x="835" y="913"/>
                    <a:pt x="992" y="835"/>
                    <a:pt x="1021" y="972"/>
                  </a:cubicBezTo>
                  <a:cubicBezTo>
                    <a:pt x="1208" y="972"/>
                    <a:pt x="1217" y="933"/>
                    <a:pt x="1306" y="737"/>
                  </a:cubicBezTo>
                  <a:cubicBezTo>
                    <a:pt x="1374" y="727"/>
                    <a:pt x="1374" y="727"/>
                    <a:pt x="1404" y="737"/>
                  </a:cubicBezTo>
                  <a:lnTo>
                    <a:pt x="1365" y="806"/>
                  </a:lnTo>
                  <a:lnTo>
                    <a:pt x="1384" y="8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74"/>
            <p:cNvSpPr/>
            <p:nvPr/>
          </p:nvSpPr>
          <p:spPr>
            <a:xfrm>
              <a:off x="4277637" y="2011052"/>
              <a:ext cx="91062" cy="58041"/>
            </a:xfrm>
            <a:custGeom>
              <a:rect b="b" l="l" r="r" t="t"/>
              <a:pathLst>
                <a:path extrusionOk="0" h="1002" w="1572">
                  <a:moveTo>
                    <a:pt x="717" y="864"/>
                  </a:moveTo>
                  <a:cubicBezTo>
                    <a:pt x="619" y="913"/>
                    <a:pt x="619" y="913"/>
                    <a:pt x="511" y="883"/>
                  </a:cubicBezTo>
                  <a:cubicBezTo>
                    <a:pt x="452" y="913"/>
                    <a:pt x="413" y="981"/>
                    <a:pt x="354" y="991"/>
                  </a:cubicBezTo>
                  <a:cubicBezTo>
                    <a:pt x="354" y="991"/>
                    <a:pt x="266" y="1001"/>
                    <a:pt x="276" y="932"/>
                  </a:cubicBezTo>
                  <a:cubicBezTo>
                    <a:pt x="295" y="854"/>
                    <a:pt x="315" y="834"/>
                    <a:pt x="403" y="765"/>
                  </a:cubicBezTo>
                  <a:cubicBezTo>
                    <a:pt x="266" y="815"/>
                    <a:pt x="266" y="815"/>
                    <a:pt x="30" y="785"/>
                  </a:cubicBezTo>
                  <a:cubicBezTo>
                    <a:pt x="60" y="756"/>
                    <a:pt x="60" y="756"/>
                    <a:pt x="50" y="746"/>
                  </a:cubicBezTo>
                  <a:cubicBezTo>
                    <a:pt x="30" y="716"/>
                    <a:pt x="11" y="746"/>
                    <a:pt x="1" y="716"/>
                  </a:cubicBezTo>
                  <a:cubicBezTo>
                    <a:pt x="21" y="648"/>
                    <a:pt x="109" y="638"/>
                    <a:pt x="148" y="589"/>
                  </a:cubicBezTo>
                  <a:cubicBezTo>
                    <a:pt x="178" y="550"/>
                    <a:pt x="197" y="501"/>
                    <a:pt x="227" y="461"/>
                  </a:cubicBezTo>
                  <a:lnTo>
                    <a:pt x="246" y="451"/>
                  </a:lnTo>
                  <a:cubicBezTo>
                    <a:pt x="276" y="422"/>
                    <a:pt x="394" y="353"/>
                    <a:pt x="443" y="412"/>
                  </a:cubicBezTo>
                  <a:lnTo>
                    <a:pt x="423" y="471"/>
                  </a:lnTo>
                  <a:cubicBezTo>
                    <a:pt x="492" y="510"/>
                    <a:pt x="551" y="451"/>
                    <a:pt x="541" y="393"/>
                  </a:cubicBezTo>
                  <a:cubicBezTo>
                    <a:pt x="521" y="353"/>
                    <a:pt x="472" y="353"/>
                    <a:pt x="492" y="314"/>
                  </a:cubicBezTo>
                  <a:cubicBezTo>
                    <a:pt x="501" y="275"/>
                    <a:pt x="590" y="226"/>
                    <a:pt x="590" y="216"/>
                  </a:cubicBezTo>
                  <a:cubicBezTo>
                    <a:pt x="619" y="196"/>
                    <a:pt x="658" y="226"/>
                    <a:pt x="698" y="206"/>
                  </a:cubicBezTo>
                  <a:cubicBezTo>
                    <a:pt x="737" y="177"/>
                    <a:pt x="747" y="147"/>
                    <a:pt x="766" y="118"/>
                  </a:cubicBezTo>
                  <a:cubicBezTo>
                    <a:pt x="835" y="59"/>
                    <a:pt x="1149" y="0"/>
                    <a:pt x="1179" y="10"/>
                  </a:cubicBezTo>
                  <a:cubicBezTo>
                    <a:pt x="1228" y="20"/>
                    <a:pt x="1257" y="20"/>
                    <a:pt x="1306" y="20"/>
                  </a:cubicBezTo>
                  <a:lnTo>
                    <a:pt x="1306" y="29"/>
                  </a:lnTo>
                  <a:cubicBezTo>
                    <a:pt x="1296" y="49"/>
                    <a:pt x="1257" y="69"/>
                    <a:pt x="1149" y="108"/>
                  </a:cubicBezTo>
                  <a:cubicBezTo>
                    <a:pt x="1188" y="108"/>
                    <a:pt x="1208" y="98"/>
                    <a:pt x="1247" y="98"/>
                  </a:cubicBezTo>
                  <a:cubicBezTo>
                    <a:pt x="1198" y="128"/>
                    <a:pt x="1149" y="196"/>
                    <a:pt x="1090" y="226"/>
                  </a:cubicBezTo>
                  <a:cubicBezTo>
                    <a:pt x="1139" y="226"/>
                    <a:pt x="1139" y="226"/>
                    <a:pt x="1188" y="206"/>
                  </a:cubicBezTo>
                  <a:cubicBezTo>
                    <a:pt x="1237" y="177"/>
                    <a:pt x="1247" y="167"/>
                    <a:pt x="1277" y="177"/>
                  </a:cubicBezTo>
                  <a:cubicBezTo>
                    <a:pt x="1277" y="206"/>
                    <a:pt x="1208" y="255"/>
                    <a:pt x="1061" y="344"/>
                  </a:cubicBezTo>
                  <a:cubicBezTo>
                    <a:pt x="1483" y="147"/>
                    <a:pt x="1483" y="147"/>
                    <a:pt x="1542" y="196"/>
                  </a:cubicBezTo>
                  <a:cubicBezTo>
                    <a:pt x="1571" y="226"/>
                    <a:pt x="1532" y="265"/>
                    <a:pt x="1532" y="265"/>
                  </a:cubicBezTo>
                  <a:cubicBezTo>
                    <a:pt x="1453" y="324"/>
                    <a:pt x="1355" y="314"/>
                    <a:pt x="1287" y="363"/>
                  </a:cubicBezTo>
                  <a:cubicBezTo>
                    <a:pt x="1159" y="422"/>
                    <a:pt x="1051" y="510"/>
                    <a:pt x="933" y="569"/>
                  </a:cubicBezTo>
                  <a:cubicBezTo>
                    <a:pt x="806" y="648"/>
                    <a:pt x="806" y="648"/>
                    <a:pt x="815" y="697"/>
                  </a:cubicBezTo>
                  <a:cubicBezTo>
                    <a:pt x="884" y="795"/>
                    <a:pt x="786" y="844"/>
                    <a:pt x="717" y="8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74"/>
            <p:cNvSpPr/>
            <p:nvPr/>
          </p:nvSpPr>
          <p:spPr>
            <a:xfrm>
              <a:off x="4766547" y="2061043"/>
              <a:ext cx="72236" cy="50105"/>
            </a:xfrm>
            <a:custGeom>
              <a:rect b="b" l="l" r="r" t="t"/>
              <a:pathLst>
                <a:path extrusionOk="0" h="865" w="1247">
                  <a:moveTo>
                    <a:pt x="1188" y="521"/>
                  </a:moveTo>
                  <a:cubicBezTo>
                    <a:pt x="1247" y="707"/>
                    <a:pt x="1011" y="580"/>
                    <a:pt x="1011" y="570"/>
                  </a:cubicBezTo>
                  <a:cubicBezTo>
                    <a:pt x="1011" y="570"/>
                    <a:pt x="982" y="521"/>
                    <a:pt x="953" y="482"/>
                  </a:cubicBezTo>
                  <a:cubicBezTo>
                    <a:pt x="894" y="383"/>
                    <a:pt x="796" y="334"/>
                    <a:pt x="796" y="393"/>
                  </a:cubicBezTo>
                  <a:cubicBezTo>
                    <a:pt x="796" y="413"/>
                    <a:pt x="805" y="462"/>
                    <a:pt x="894" y="639"/>
                  </a:cubicBezTo>
                  <a:cubicBezTo>
                    <a:pt x="913" y="688"/>
                    <a:pt x="943" y="756"/>
                    <a:pt x="943" y="776"/>
                  </a:cubicBezTo>
                  <a:cubicBezTo>
                    <a:pt x="943" y="864"/>
                    <a:pt x="796" y="766"/>
                    <a:pt x="796" y="756"/>
                  </a:cubicBezTo>
                  <a:cubicBezTo>
                    <a:pt x="550" y="560"/>
                    <a:pt x="1" y="30"/>
                    <a:pt x="207" y="1"/>
                  </a:cubicBezTo>
                  <a:lnTo>
                    <a:pt x="217" y="1"/>
                  </a:lnTo>
                  <a:cubicBezTo>
                    <a:pt x="275" y="1"/>
                    <a:pt x="315" y="30"/>
                    <a:pt x="403" y="89"/>
                  </a:cubicBezTo>
                  <a:cubicBezTo>
                    <a:pt x="403" y="20"/>
                    <a:pt x="403" y="20"/>
                    <a:pt x="423" y="20"/>
                  </a:cubicBezTo>
                  <a:cubicBezTo>
                    <a:pt x="462" y="30"/>
                    <a:pt x="540" y="79"/>
                    <a:pt x="599" y="138"/>
                  </a:cubicBezTo>
                  <a:lnTo>
                    <a:pt x="639" y="177"/>
                  </a:lnTo>
                  <a:cubicBezTo>
                    <a:pt x="688" y="197"/>
                    <a:pt x="737" y="217"/>
                    <a:pt x="766" y="236"/>
                  </a:cubicBezTo>
                  <a:cubicBezTo>
                    <a:pt x="835" y="275"/>
                    <a:pt x="884" y="315"/>
                    <a:pt x="943" y="344"/>
                  </a:cubicBezTo>
                  <a:cubicBezTo>
                    <a:pt x="1159" y="472"/>
                    <a:pt x="1178" y="482"/>
                    <a:pt x="1188" y="5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74"/>
            <p:cNvSpPr/>
            <p:nvPr/>
          </p:nvSpPr>
          <p:spPr>
            <a:xfrm>
              <a:off x="4741001" y="2345869"/>
              <a:ext cx="67138" cy="113707"/>
            </a:xfrm>
            <a:custGeom>
              <a:rect b="b" l="l" r="r" t="t"/>
              <a:pathLst>
                <a:path extrusionOk="0" h="1963" w="1159">
                  <a:moveTo>
                    <a:pt x="1158" y="1502"/>
                  </a:moveTo>
                  <a:cubicBezTo>
                    <a:pt x="1138" y="1659"/>
                    <a:pt x="1021" y="1796"/>
                    <a:pt x="952" y="1835"/>
                  </a:cubicBezTo>
                  <a:cubicBezTo>
                    <a:pt x="903" y="1855"/>
                    <a:pt x="216" y="1963"/>
                    <a:pt x="177" y="1963"/>
                  </a:cubicBez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cubicBezTo>
                    <a:pt x="157" y="1963"/>
                    <a:pt x="157" y="1963"/>
                    <a:pt x="69" y="1914"/>
                  </a:cubicBezTo>
                  <a:cubicBezTo>
                    <a:pt x="118" y="1806"/>
                    <a:pt x="118" y="1806"/>
                    <a:pt x="285" y="1649"/>
                  </a:cubicBezTo>
                  <a:cubicBezTo>
                    <a:pt x="137" y="1590"/>
                    <a:pt x="137" y="1590"/>
                    <a:pt x="137" y="1512"/>
                  </a:cubicBezTo>
                  <a:cubicBezTo>
                    <a:pt x="137" y="1433"/>
                    <a:pt x="157" y="1276"/>
                    <a:pt x="275" y="1227"/>
                  </a:cubicBezTo>
                  <a:cubicBezTo>
                    <a:pt x="334" y="1207"/>
                    <a:pt x="422" y="1207"/>
                    <a:pt x="451" y="1217"/>
                  </a:cubicBezTo>
                  <a:cubicBezTo>
                    <a:pt x="451" y="1198"/>
                    <a:pt x="451" y="1198"/>
                    <a:pt x="412" y="1050"/>
                  </a:cubicBezTo>
                  <a:cubicBezTo>
                    <a:pt x="226" y="1207"/>
                    <a:pt x="216" y="1148"/>
                    <a:pt x="177" y="805"/>
                  </a:cubicBezTo>
                  <a:cubicBezTo>
                    <a:pt x="59" y="776"/>
                    <a:pt x="0" y="756"/>
                    <a:pt x="20" y="540"/>
                  </a:cubicBezTo>
                  <a:cubicBezTo>
                    <a:pt x="49" y="275"/>
                    <a:pt x="79" y="157"/>
                    <a:pt x="255" y="40"/>
                  </a:cubicBezTo>
                  <a:cubicBezTo>
                    <a:pt x="304" y="20"/>
                    <a:pt x="324" y="0"/>
                    <a:pt x="363" y="0"/>
                  </a:cubicBezTo>
                  <a:cubicBezTo>
                    <a:pt x="461" y="20"/>
                    <a:pt x="461" y="69"/>
                    <a:pt x="451" y="265"/>
                  </a:cubicBezTo>
                  <a:cubicBezTo>
                    <a:pt x="510" y="285"/>
                    <a:pt x="569" y="324"/>
                    <a:pt x="638" y="344"/>
                  </a:cubicBezTo>
                  <a:cubicBezTo>
                    <a:pt x="589" y="432"/>
                    <a:pt x="559" y="491"/>
                    <a:pt x="510" y="589"/>
                  </a:cubicBezTo>
                  <a:lnTo>
                    <a:pt x="589" y="668"/>
                  </a:lnTo>
                  <a:cubicBezTo>
                    <a:pt x="618" y="707"/>
                    <a:pt x="648" y="726"/>
                    <a:pt x="648" y="736"/>
                  </a:cubicBezTo>
                  <a:cubicBezTo>
                    <a:pt x="697" y="815"/>
                    <a:pt x="707" y="883"/>
                    <a:pt x="756" y="962"/>
                  </a:cubicBezTo>
                  <a:cubicBezTo>
                    <a:pt x="795" y="1011"/>
                    <a:pt x="844" y="1050"/>
                    <a:pt x="883" y="1099"/>
                  </a:cubicBezTo>
                  <a:cubicBezTo>
                    <a:pt x="932" y="1168"/>
                    <a:pt x="952" y="1256"/>
                    <a:pt x="1001" y="1325"/>
                  </a:cubicBezTo>
                  <a:cubicBezTo>
                    <a:pt x="1040" y="1374"/>
                    <a:pt x="1109" y="1394"/>
                    <a:pt x="1158" y="1453"/>
                  </a:cubicBezTo>
                  <a:cubicBezTo>
                    <a:pt x="1148" y="1413"/>
                    <a:pt x="1158" y="1443"/>
                    <a:pt x="1158" y="1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74"/>
            <p:cNvSpPr/>
            <p:nvPr/>
          </p:nvSpPr>
          <p:spPr>
            <a:xfrm>
              <a:off x="4627289" y="2228162"/>
              <a:ext cx="71656" cy="48947"/>
            </a:xfrm>
            <a:custGeom>
              <a:rect b="b" l="l" r="r" t="t"/>
              <a:pathLst>
                <a:path extrusionOk="0" h="845" w="1237">
                  <a:moveTo>
                    <a:pt x="1178" y="472"/>
                  </a:moveTo>
                  <a:cubicBezTo>
                    <a:pt x="1178" y="472"/>
                    <a:pt x="1080" y="698"/>
                    <a:pt x="462" y="845"/>
                  </a:cubicBezTo>
                  <a:lnTo>
                    <a:pt x="462" y="835"/>
                  </a:lnTo>
                  <a:cubicBezTo>
                    <a:pt x="393" y="796"/>
                    <a:pt x="305" y="815"/>
                    <a:pt x="246" y="747"/>
                  </a:cubicBezTo>
                  <a:lnTo>
                    <a:pt x="246" y="737"/>
                  </a:lnTo>
                  <a:cubicBezTo>
                    <a:pt x="206" y="688"/>
                    <a:pt x="177" y="629"/>
                    <a:pt x="148" y="580"/>
                  </a:cubicBezTo>
                  <a:cubicBezTo>
                    <a:pt x="108" y="521"/>
                    <a:pt x="30" y="482"/>
                    <a:pt x="10" y="423"/>
                  </a:cubicBezTo>
                  <a:cubicBezTo>
                    <a:pt x="10" y="403"/>
                    <a:pt x="0" y="40"/>
                    <a:pt x="148" y="1"/>
                  </a:cubicBezTo>
                  <a:lnTo>
                    <a:pt x="157" y="1"/>
                  </a:lnTo>
                  <a:cubicBezTo>
                    <a:pt x="226" y="20"/>
                    <a:pt x="295" y="60"/>
                    <a:pt x="295" y="60"/>
                  </a:cubicBezTo>
                  <a:cubicBezTo>
                    <a:pt x="324" y="89"/>
                    <a:pt x="324" y="138"/>
                    <a:pt x="363" y="177"/>
                  </a:cubicBezTo>
                  <a:cubicBezTo>
                    <a:pt x="373" y="187"/>
                    <a:pt x="393" y="197"/>
                    <a:pt x="412" y="197"/>
                  </a:cubicBezTo>
                  <a:cubicBezTo>
                    <a:pt x="471" y="197"/>
                    <a:pt x="520" y="177"/>
                    <a:pt x="589" y="177"/>
                  </a:cubicBezTo>
                  <a:cubicBezTo>
                    <a:pt x="648" y="177"/>
                    <a:pt x="707" y="187"/>
                    <a:pt x="766" y="177"/>
                  </a:cubicBezTo>
                  <a:cubicBezTo>
                    <a:pt x="805" y="158"/>
                    <a:pt x="844" y="138"/>
                    <a:pt x="884" y="138"/>
                  </a:cubicBezTo>
                  <a:cubicBezTo>
                    <a:pt x="893" y="138"/>
                    <a:pt x="933" y="138"/>
                    <a:pt x="982" y="148"/>
                  </a:cubicBezTo>
                  <a:cubicBezTo>
                    <a:pt x="962" y="138"/>
                    <a:pt x="1237" y="276"/>
                    <a:pt x="1178" y="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74"/>
            <p:cNvSpPr/>
            <p:nvPr/>
          </p:nvSpPr>
          <p:spPr>
            <a:xfrm>
              <a:off x="4313494" y="1992284"/>
              <a:ext cx="59723" cy="25603"/>
            </a:xfrm>
            <a:custGeom>
              <a:rect b="b" l="l" r="r" t="t"/>
              <a:pathLst>
                <a:path extrusionOk="0" h="442" w="1031">
                  <a:moveTo>
                    <a:pt x="726" y="304"/>
                  </a:moveTo>
                  <a:cubicBezTo>
                    <a:pt x="481" y="304"/>
                    <a:pt x="461" y="304"/>
                    <a:pt x="196" y="393"/>
                  </a:cubicBezTo>
                  <a:cubicBezTo>
                    <a:pt x="98" y="412"/>
                    <a:pt x="89" y="432"/>
                    <a:pt x="79" y="412"/>
                  </a:cubicBez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cubicBezTo>
                    <a:pt x="49" y="403"/>
                    <a:pt x="30" y="442"/>
                    <a:pt x="0" y="412"/>
                  </a:cubicBezTo>
                  <a:lnTo>
                    <a:pt x="0" y="403"/>
                  </a:lnTo>
                  <a:cubicBezTo>
                    <a:pt x="49" y="363"/>
                    <a:pt x="118" y="344"/>
                    <a:pt x="167" y="304"/>
                  </a:cubicBezTo>
                  <a:cubicBezTo>
                    <a:pt x="187" y="295"/>
                    <a:pt x="196" y="255"/>
                    <a:pt x="236" y="246"/>
                  </a:cubicBezTo>
                  <a:cubicBezTo>
                    <a:pt x="344" y="206"/>
                    <a:pt x="412" y="187"/>
                    <a:pt x="589" y="138"/>
                  </a:cubicBezTo>
                  <a:cubicBezTo>
                    <a:pt x="717" y="98"/>
                    <a:pt x="834" y="49"/>
                    <a:pt x="962" y="10"/>
                  </a:cubicBezTo>
                  <a:cubicBezTo>
                    <a:pt x="1001" y="0"/>
                    <a:pt x="1011" y="0"/>
                    <a:pt x="1031" y="39"/>
                  </a:cubicBezTo>
                  <a:lnTo>
                    <a:pt x="1031" y="49"/>
                  </a:lnTo>
                  <a:cubicBezTo>
                    <a:pt x="1031" y="98"/>
                    <a:pt x="913" y="118"/>
                    <a:pt x="962" y="157"/>
                  </a:cubicBezTo>
                  <a:cubicBezTo>
                    <a:pt x="962" y="196"/>
                    <a:pt x="795" y="304"/>
                    <a:pt x="726" y="3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74"/>
            <p:cNvSpPr/>
            <p:nvPr/>
          </p:nvSpPr>
          <p:spPr>
            <a:xfrm>
              <a:off x="4860332" y="2005897"/>
              <a:ext cx="54104" cy="23402"/>
            </a:xfrm>
            <a:custGeom>
              <a:rect b="b" l="l" r="r" t="t"/>
              <a:pathLst>
                <a:path extrusionOk="0" h="404" w="934">
                  <a:moveTo>
                    <a:pt x="658" y="256"/>
                  </a:moveTo>
                  <a:cubicBezTo>
                    <a:pt x="707" y="275"/>
                    <a:pt x="894" y="364"/>
                    <a:pt x="933" y="403"/>
                  </a:cubicBezTo>
                  <a:lnTo>
                    <a:pt x="933" y="403"/>
                  </a:lnTo>
                  <a:cubicBezTo>
                    <a:pt x="894" y="403"/>
                    <a:pt x="864" y="383"/>
                    <a:pt x="835" y="383"/>
                  </a:cubicBezTo>
                  <a:lnTo>
                    <a:pt x="835" y="383"/>
                  </a:lnTo>
                  <a:lnTo>
                    <a:pt x="835" y="383"/>
                  </a:lnTo>
                  <a:cubicBezTo>
                    <a:pt x="747" y="403"/>
                    <a:pt x="30" y="60"/>
                    <a:pt x="1" y="1"/>
                  </a:cubicBezTo>
                  <a:cubicBezTo>
                    <a:pt x="11" y="1"/>
                    <a:pt x="21" y="1"/>
                    <a:pt x="79" y="20"/>
                  </a:cubicBezTo>
                  <a:cubicBezTo>
                    <a:pt x="158" y="50"/>
                    <a:pt x="217" y="69"/>
                    <a:pt x="217" y="69"/>
                  </a:cubicBezTo>
                  <a:cubicBezTo>
                    <a:pt x="276" y="99"/>
                    <a:pt x="325" y="138"/>
                    <a:pt x="393" y="148"/>
                  </a:cubicBezTo>
                  <a:cubicBezTo>
                    <a:pt x="423" y="158"/>
                    <a:pt x="462" y="148"/>
                    <a:pt x="501" y="158"/>
                  </a:cubicBezTo>
                  <a:cubicBezTo>
                    <a:pt x="501" y="158"/>
                    <a:pt x="511" y="158"/>
                    <a:pt x="521" y="168"/>
                  </a:cubicBezTo>
                  <a:cubicBezTo>
                    <a:pt x="511" y="197"/>
                    <a:pt x="570" y="217"/>
                    <a:pt x="658" y="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74"/>
            <p:cNvSpPr/>
            <p:nvPr/>
          </p:nvSpPr>
          <p:spPr>
            <a:xfrm>
              <a:off x="4373160" y="1989967"/>
              <a:ext cx="51787" cy="22822"/>
            </a:xfrm>
            <a:custGeom>
              <a:rect b="b" l="l" r="r" t="t"/>
              <a:pathLst>
                <a:path extrusionOk="0" h="394" w="894">
                  <a:moveTo>
                    <a:pt x="580" y="335"/>
                  </a:moveTo>
                  <a:cubicBezTo>
                    <a:pt x="462" y="374"/>
                    <a:pt x="364" y="393"/>
                    <a:pt x="305" y="393"/>
                  </a:cubicBezTo>
                  <a:cubicBezTo>
                    <a:pt x="295" y="393"/>
                    <a:pt x="295" y="393"/>
                    <a:pt x="285" y="384"/>
                  </a:cubicBezTo>
                  <a:cubicBezTo>
                    <a:pt x="275" y="364"/>
                    <a:pt x="236" y="344"/>
                    <a:pt x="197" y="335"/>
                  </a:cubicBezTo>
                  <a:cubicBezTo>
                    <a:pt x="138" y="325"/>
                    <a:pt x="79" y="335"/>
                    <a:pt x="10" y="325"/>
                  </a:cubicBezTo>
                  <a:cubicBezTo>
                    <a:pt x="10" y="325"/>
                    <a:pt x="1" y="325"/>
                    <a:pt x="10" y="315"/>
                  </a:cubicBezTo>
                  <a:cubicBezTo>
                    <a:pt x="50" y="266"/>
                    <a:pt x="99" y="246"/>
                    <a:pt x="187" y="236"/>
                  </a:cubicBezTo>
                  <a:cubicBezTo>
                    <a:pt x="177" y="187"/>
                    <a:pt x="177" y="138"/>
                    <a:pt x="256" y="99"/>
                  </a:cubicBezTo>
                  <a:cubicBezTo>
                    <a:pt x="256" y="99"/>
                    <a:pt x="678" y="1"/>
                    <a:pt x="697" y="30"/>
                  </a:cubicBezTo>
                  <a:lnTo>
                    <a:pt x="697" y="30"/>
                  </a:lnTo>
                  <a:lnTo>
                    <a:pt x="619" y="119"/>
                  </a:lnTo>
                  <a:cubicBezTo>
                    <a:pt x="589" y="138"/>
                    <a:pt x="570" y="148"/>
                    <a:pt x="521" y="178"/>
                  </a:cubicBezTo>
                  <a:cubicBezTo>
                    <a:pt x="442" y="217"/>
                    <a:pt x="432" y="227"/>
                    <a:pt x="442" y="236"/>
                  </a:cubicBez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52" y="266"/>
                  </a:lnTo>
                  <a:cubicBezTo>
                    <a:pt x="697" y="138"/>
                    <a:pt x="845" y="89"/>
                    <a:pt x="894" y="129"/>
                  </a:cubicBezTo>
                  <a:cubicBezTo>
                    <a:pt x="894" y="138"/>
                    <a:pt x="894" y="138"/>
                    <a:pt x="825" y="168"/>
                  </a:cubicBezTo>
                  <a:cubicBezTo>
                    <a:pt x="697" y="217"/>
                    <a:pt x="678" y="227"/>
                    <a:pt x="668" y="236"/>
                  </a:cubicBezTo>
                  <a:cubicBezTo>
                    <a:pt x="668" y="266"/>
                    <a:pt x="688" y="246"/>
                    <a:pt x="697" y="266"/>
                  </a:cubicBezTo>
                  <a:cubicBezTo>
                    <a:pt x="668" y="286"/>
                    <a:pt x="589" y="325"/>
                    <a:pt x="580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74"/>
            <p:cNvSpPr/>
            <p:nvPr/>
          </p:nvSpPr>
          <p:spPr>
            <a:xfrm>
              <a:off x="4340199" y="2028662"/>
              <a:ext cx="48949" cy="27920"/>
            </a:xfrm>
            <a:custGeom>
              <a:rect b="b" l="l" r="r" t="t"/>
              <a:pathLst>
                <a:path extrusionOk="0" h="482" w="845">
                  <a:moveTo>
                    <a:pt x="413" y="383"/>
                  </a:moveTo>
                  <a:cubicBezTo>
                    <a:pt x="354" y="412"/>
                    <a:pt x="314" y="432"/>
                    <a:pt x="295" y="432"/>
                  </a:cubicBezTo>
                  <a:cubicBezTo>
                    <a:pt x="256" y="442"/>
                    <a:pt x="216" y="432"/>
                    <a:pt x="167" y="442"/>
                  </a:cubicBezTo>
                  <a:cubicBezTo>
                    <a:pt x="118" y="452"/>
                    <a:pt x="79" y="461"/>
                    <a:pt x="30" y="481"/>
                  </a:cubicBezTo>
                  <a:cubicBezTo>
                    <a:pt x="20" y="481"/>
                    <a:pt x="0" y="481"/>
                    <a:pt x="10" y="452"/>
                  </a:cubicBezTo>
                  <a:cubicBezTo>
                    <a:pt x="10" y="442"/>
                    <a:pt x="20" y="432"/>
                    <a:pt x="20" y="432"/>
                  </a:cubicBezTo>
                  <a:cubicBezTo>
                    <a:pt x="79" y="363"/>
                    <a:pt x="157" y="334"/>
                    <a:pt x="207" y="265"/>
                  </a:cubicBezTo>
                  <a:cubicBezTo>
                    <a:pt x="226" y="236"/>
                    <a:pt x="236" y="197"/>
                    <a:pt x="275" y="157"/>
                  </a:cubicBezTo>
                  <a:cubicBezTo>
                    <a:pt x="305" y="147"/>
                    <a:pt x="422" y="69"/>
                    <a:pt x="422" y="108"/>
                  </a:cubicBezTo>
                  <a:cubicBezTo>
                    <a:pt x="422" y="118"/>
                    <a:pt x="413" y="147"/>
                    <a:pt x="373" y="187"/>
                  </a:cubicBezTo>
                  <a:cubicBezTo>
                    <a:pt x="462" y="147"/>
                    <a:pt x="472" y="138"/>
                    <a:pt x="501" y="108"/>
                  </a:cubicBezTo>
                  <a:cubicBezTo>
                    <a:pt x="540" y="69"/>
                    <a:pt x="599" y="40"/>
                    <a:pt x="599" y="40"/>
                  </a:cubicBezTo>
                  <a:cubicBezTo>
                    <a:pt x="746" y="0"/>
                    <a:pt x="815" y="59"/>
                    <a:pt x="844" y="69"/>
                  </a:cubicBezTo>
                  <a:lnTo>
                    <a:pt x="844" y="89"/>
                  </a:lnTo>
                  <a:cubicBezTo>
                    <a:pt x="815" y="138"/>
                    <a:pt x="697" y="187"/>
                    <a:pt x="609" y="216"/>
                  </a:cubicBezTo>
                  <a:cubicBezTo>
                    <a:pt x="579" y="236"/>
                    <a:pt x="570" y="236"/>
                    <a:pt x="550" y="246"/>
                  </a:cubicBezTo>
                  <a:cubicBezTo>
                    <a:pt x="511" y="265"/>
                    <a:pt x="511" y="314"/>
                    <a:pt x="462" y="344"/>
                  </a:cubicBezTo>
                  <a:cubicBezTo>
                    <a:pt x="472" y="344"/>
                    <a:pt x="452" y="354"/>
                    <a:pt x="413" y="3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74"/>
            <p:cNvSpPr/>
            <p:nvPr/>
          </p:nvSpPr>
          <p:spPr>
            <a:xfrm>
              <a:off x="4788154" y="2051948"/>
              <a:ext cx="32439" cy="19984"/>
            </a:xfrm>
            <a:custGeom>
              <a:rect b="b" l="l" r="r" t="t"/>
              <a:pathLst>
                <a:path extrusionOk="0" h="345" w="560">
                  <a:moveTo>
                    <a:pt x="472" y="148"/>
                  </a:moveTo>
                  <a:cubicBezTo>
                    <a:pt x="501" y="187"/>
                    <a:pt x="560" y="344"/>
                    <a:pt x="501" y="344"/>
                  </a:cubicBezTo>
                  <a:cubicBezTo>
                    <a:pt x="472" y="344"/>
                    <a:pt x="442" y="324"/>
                    <a:pt x="413" y="305"/>
                  </a:cubicBezTo>
                  <a:cubicBezTo>
                    <a:pt x="383" y="295"/>
                    <a:pt x="364" y="305"/>
                    <a:pt x="324" y="305"/>
                  </a:cubicBezTo>
                  <a:cubicBezTo>
                    <a:pt x="275" y="295"/>
                    <a:pt x="236" y="275"/>
                    <a:pt x="207" y="256"/>
                  </a:cubicBezTo>
                  <a:cubicBezTo>
                    <a:pt x="30" y="138"/>
                    <a:pt x="1" y="59"/>
                    <a:pt x="30" y="50"/>
                  </a:cubicBezTo>
                  <a:cubicBezTo>
                    <a:pt x="40" y="30"/>
                    <a:pt x="118" y="59"/>
                    <a:pt x="187" y="109"/>
                  </a:cubicBezTo>
                  <a:cubicBezTo>
                    <a:pt x="148" y="40"/>
                    <a:pt x="148" y="30"/>
                    <a:pt x="177" y="10"/>
                  </a:cubicBezTo>
                  <a:cubicBezTo>
                    <a:pt x="187" y="1"/>
                    <a:pt x="383" y="40"/>
                    <a:pt x="472" y="1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74"/>
            <p:cNvSpPr/>
            <p:nvPr/>
          </p:nvSpPr>
          <p:spPr>
            <a:xfrm>
              <a:off x="4705723" y="2390183"/>
              <a:ext cx="44952" cy="51206"/>
            </a:xfrm>
            <a:custGeom>
              <a:rect b="b" l="l" r="r" t="t"/>
              <a:pathLst>
                <a:path extrusionOk="0" h="884" w="776">
                  <a:moveTo>
                    <a:pt x="756" y="246"/>
                  </a:moveTo>
                  <a:cubicBezTo>
                    <a:pt x="717" y="266"/>
                    <a:pt x="678" y="295"/>
                    <a:pt x="658" y="325"/>
                  </a:cubicBezTo>
                  <a:cubicBezTo>
                    <a:pt x="688" y="511"/>
                    <a:pt x="678" y="590"/>
                    <a:pt x="609" y="688"/>
                  </a:cubicBezTo>
                  <a:cubicBezTo>
                    <a:pt x="472" y="678"/>
                    <a:pt x="383" y="737"/>
                    <a:pt x="334" y="786"/>
                  </a:cubicBezTo>
                  <a:cubicBezTo>
                    <a:pt x="217" y="884"/>
                    <a:pt x="118" y="796"/>
                    <a:pt x="79" y="776"/>
                  </a:cubicBezTo>
                  <a:cubicBezTo>
                    <a:pt x="79" y="776"/>
                    <a:pt x="1" y="688"/>
                    <a:pt x="89" y="599"/>
                  </a:cubicBezTo>
                  <a:cubicBezTo>
                    <a:pt x="217" y="482"/>
                    <a:pt x="217" y="374"/>
                    <a:pt x="118" y="158"/>
                  </a:cubicBezTo>
                  <a:cubicBezTo>
                    <a:pt x="275" y="138"/>
                    <a:pt x="275" y="138"/>
                    <a:pt x="275" y="148"/>
                  </a:cubicBezTo>
                  <a:cubicBezTo>
                    <a:pt x="334" y="158"/>
                    <a:pt x="334" y="158"/>
                    <a:pt x="344" y="148"/>
                  </a:cubicBezTo>
                  <a:cubicBezTo>
                    <a:pt x="383" y="138"/>
                    <a:pt x="413" y="128"/>
                    <a:pt x="442" y="89"/>
                  </a:cubicBezTo>
                  <a:cubicBezTo>
                    <a:pt x="531" y="11"/>
                    <a:pt x="570" y="1"/>
                    <a:pt x="619" y="1"/>
                  </a:cubicBezTo>
                  <a:cubicBezTo>
                    <a:pt x="688" y="11"/>
                    <a:pt x="727" y="79"/>
                    <a:pt x="776" y="236"/>
                  </a:cubicBezTo>
                  <a:cubicBezTo>
                    <a:pt x="766" y="236"/>
                    <a:pt x="756" y="236"/>
                    <a:pt x="756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74"/>
            <p:cNvSpPr/>
            <p:nvPr/>
          </p:nvSpPr>
          <p:spPr>
            <a:xfrm>
              <a:off x="4397026" y="2009314"/>
              <a:ext cx="38753" cy="18826"/>
            </a:xfrm>
            <a:custGeom>
              <a:rect b="b" l="l" r="r" t="t"/>
              <a:pathLst>
                <a:path extrusionOk="0" h="325" w="669">
                  <a:moveTo>
                    <a:pt x="295" y="246"/>
                  </a:moveTo>
                  <a:cubicBezTo>
                    <a:pt x="246" y="275"/>
                    <a:pt x="1" y="324"/>
                    <a:pt x="50" y="236"/>
                  </a:cubicBezTo>
                  <a:cubicBezTo>
                    <a:pt x="50" y="226"/>
                    <a:pt x="70" y="207"/>
                    <a:pt x="70" y="207"/>
                  </a:cubicBezTo>
                  <a:cubicBezTo>
                    <a:pt x="70" y="207"/>
                    <a:pt x="79" y="207"/>
                    <a:pt x="79" y="197"/>
                  </a:cubicBezTo>
                  <a:cubicBezTo>
                    <a:pt x="109" y="187"/>
                    <a:pt x="148" y="177"/>
                    <a:pt x="168" y="148"/>
                  </a:cubicBezTo>
                  <a:cubicBezTo>
                    <a:pt x="197" y="138"/>
                    <a:pt x="217" y="109"/>
                    <a:pt x="256" y="89"/>
                  </a:cubicBezTo>
                  <a:lnTo>
                    <a:pt x="266" y="79"/>
                  </a:lnTo>
                  <a:cubicBezTo>
                    <a:pt x="266" y="79"/>
                    <a:pt x="325" y="40"/>
                    <a:pt x="374" y="30"/>
                  </a:cubicBezTo>
                  <a:cubicBezTo>
                    <a:pt x="442" y="1"/>
                    <a:pt x="442" y="1"/>
                    <a:pt x="609" y="10"/>
                  </a:cubicBezTo>
                  <a:cubicBezTo>
                    <a:pt x="609" y="10"/>
                    <a:pt x="599" y="10"/>
                    <a:pt x="599" y="30"/>
                  </a:cubicBezTo>
                  <a:cubicBezTo>
                    <a:pt x="609" y="40"/>
                    <a:pt x="639" y="40"/>
                    <a:pt x="649" y="50"/>
                  </a:cubicBezTo>
                  <a:cubicBezTo>
                    <a:pt x="668" y="89"/>
                    <a:pt x="295" y="246"/>
                    <a:pt x="295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74"/>
            <p:cNvSpPr/>
            <p:nvPr/>
          </p:nvSpPr>
          <p:spPr>
            <a:xfrm>
              <a:off x="4894452" y="2016729"/>
              <a:ext cx="33598" cy="18246"/>
            </a:xfrm>
            <a:custGeom>
              <a:rect b="b" l="l" r="r" t="t"/>
              <a:pathLst>
                <a:path extrusionOk="0" h="315" w="580">
                  <a:moveTo>
                    <a:pt x="295" y="108"/>
                  </a:moveTo>
                  <a:cubicBezTo>
                    <a:pt x="325" y="118"/>
                    <a:pt x="374" y="147"/>
                    <a:pt x="423" y="177"/>
                  </a:cubicBezTo>
                  <a:cubicBezTo>
                    <a:pt x="442" y="196"/>
                    <a:pt x="452" y="216"/>
                    <a:pt x="472" y="226"/>
                  </a:cubicBezTo>
                  <a:lnTo>
                    <a:pt x="580" y="304"/>
                  </a:lnTo>
                  <a:lnTo>
                    <a:pt x="580" y="304"/>
                  </a:lnTo>
                  <a:cubicBezTo>
                    <a:pt x="560" y="314"/>
                    <a:pt x="118" y="79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30" y="10"/>
                    <a:pt x="148" y="30"/>
                    <a:pt x="295" y="1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74"/>
            <p:cNvSpPr/>
            <p:nvPr/>
          </p:nvSpPr>
          <p:spPr>
            <a:xfrm>
              <a:off x="4449914" y="1987128"/>
              <a:ext cx="28500" cy="16567"/>
            </a:xfrm>
            <a:custGeom>
              <a:rect b="b" l="l" r="r" t="t"/>
              <a:pathLst>
                <a:path extrusionOk="0" h="286" w="492">
                  <a:moveTo>
                    <a:pt x="128" y="266"/>
                  </a:moveTo>
                  <a:cubicBezTo>
                    <a:pt x="30" y="285"/>
                    <a:pt x="0" y="285"/>
                    <a:pt x="20" y="266"/>
                  </a:cubicBezTo>
                  <a:cubicBezTo>
                    <a:pt x="30" y="236"/>
                    <a:pt x="50" y="217"/>
                    <a:pt x="69" y="187"/>
                  </a:cubicBezTo>
                  <a:lnTo>
                    <a:pt x="69" y="168"/>
                  </a:lnTo>
                  <a:cubicBezTo>
                    <a:pt x="69" y="148"/>
                    <a:pt x="50" y="148"/>
                    <a:pt x="50" y="138"/>
                  </a:cubicBezTo>
                  <a:cubicBezTo>
                    <a:pt x="50" y="128"/>
                    <a:pt x="79" y="119"/>
                    <a:pt x="158" y="89"/>
                  </a:cubicBezTo>
                  <a:cubicBezTo>
                    <a:pt x="472" y="1"/>
                    <a:pt x="481" y="20"/>
                    <a:pt x="491" y="20"/>
                  </a:cubicBezTo>
                  <a:cubicBezTo>
                    <a:pt x="491" y="30"/>
                    <a:pt x="393" y="148"/>
                    <a:pt x="373" y="148"/>
                  </a:cubicBezTo>
                  <a:cubicBezTo>
                    <a:pt x="373" y="168"/>
                    <a:pt x="187" y="246"/>
                    <a:pt x="128" y="2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74"/>
            <p:cNvSpPr/>
            <p:nvPr/>
          </p:nvSpPr>
          <p:spPr>
            <a:xfrm>
              <a:off x="4397026" y="1983711"/>
              <a:ext cx="37016" cy="8052"/>
            </a:xfrm>
            <a:custGeom>
              <a:rect b="b" l="l" r="r" t="t"/>
              <a:pathLst>
                <a:path extrusionOk="0" h="139" w="639">
                  <a:moveTo>
                    <a:pt x="521" y="60"/>
                  </a:moveTo>
                  <a:cubicBezTo>
                    <a:pt x="207" y="138"/>
                    <a:pt x="187" y="138"/>
                    <a:pt x="177" y="129"/>
                  </a:cubicBezTo>
                  <a:cubicBezTo>
                    <a:pt x="177" y="109"/>
                    <a:pt x="177" y="109"/>
                    <a:pt x="207" y="99"/>
                  </a:cubicBezTo>
                  <a:lnTo>
                    <a:pt x="1" y="129"/>
                  </a:lnTo>
                  <a:cubicBezTo>
                    <a:pt x="20" y="99"/>
                    <a:pt x="109" y="40"/>
                    <a:pt x="109" y="40"/>
                  </a:cubicBezTo>
                  <a:cubicBezTo>
                    <a:pt x="295" y="11"/>
                    <a:pt x="619" y="1"/>
                    <a:pt x="629" y="30"/>
                  </a:cubicBezTo>
                  <a:cubicBezTo>
                    <a:pt x="639" y="30"/>
                    <a:pt x="639" y="40"/>
                    <a:pt x="521" y="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74"/>
            <p:cNvSpPr/>
            <p:nvPr/>
          </p:nvSpPr>
          <p:spPr>
            <a:xfrm>
              <a:off x="4452752" y="1995701"/>
              <a:ext cx="27342" cy="11411"/>
            </a:xfrm>
            <a:custGeom>
              <a:rect b="b" l="l" r="r" t="t"/>
              <a:pathLst>
                <a:path extrusionOk="0" h="197" w="472">
                  <a:moveTo>
                    <a:pt x="236" y="177"/>
                  </a:moveTo>
                  <a:cubicBezTo>
                    <a:pt x="40" y="196"/>
                    <a:pt x="1" y="196"/>
                    <a:pt x="30" y="177"/>
                  </a:cubicBezTo>
                  <a:cubicBezTo>
                    <a:pt x="79" y="128"/>
                    <a:pt x="403" y="0"/>
                    <a:pt x="452" y="30"/>
                  </a:cubicBezTo>
                  <a:cubicBezTo>
                    <a:pt x="472" y="39"/>
                    <a:pt x="344" y="137"/>
                    <a:pt x="344" y="137"/>
                  </a:cubicBezTo>
                  <a:cubicBezTo>
                    <a:pt x="334" y="137"/>
                    <a:pt x="285" y="177"/>
                    <a:pt x="236" y="1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74"/>
            <p:cNvSpPr/>
            <p:nvPr/>
          </p:nvSpPr>
          <p:spPr>
            <a:xfrm>
              <a:off x="4431145" y="1986028"/>
              <a:ext cx="19985" cy="5735"/>
            </a:xfrm>
            <a:custGeom>
              <a:rect b="b" l="l" r="r" t="t"/>
              <a:pathLst>
                <a:path extrusionOk="0" h="99" w="345">
                  <a:moveTo>
                    <a:pt x="266" y="59"/>
                  </a:moveTo>
                  <a:cubicBezTo>
                    <a:pt x="118" y="98"/>
                    <a:pt x="118" y="98"/>
                    <a:pt x="109" y="98"/>
                  </a:cubicBezTo>
                  <a:cubicBezTo>
                    <a:pt x="1" y="98"/>
                    <a:pt x="10" y="69"/>
                    <a:pt x="10" y="69"/>
                  </a:cubicBezTo>
                  <a:cubicBezTo>
                    <a:pt x="20" y="49"/>
                    <a:pt x="207" y="0"/>
                    <a:pt x="207" y="0"/>
                  </a:cubicBezTo>
                  <a:lnTo>
                    <a:pt x="217" y="0"/>
                  </a:lnTo>
                  <a:cubicBezTo>
                    <a:pt x="266" y="20"/>
                    <a:pt x="315" y="39"/>
                    <a:pt x="344" y="39"/>
                  </a:cubicBezTo>
                  <a:cubicBezTo>
                    <a:pt x="295" y="59"/>
                    <a:pt x="295" y="59"/>
                    <a:pt x="266" y="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74"/>
            <p:cNvSpPr/>
            <p:nvPr/>
          </p:nvSpPr>
          <p:spPr>
            <a:xfrm>
              <a:off x="4451073" y="2008156"/>
              <a:ext cx="13092" cy="4634"/>
            </a:xfrm>
            <a:custGeom>
              <a:rect b="b" l="l" r="r" t="t"/>
              <a:pathLst>
                <a:path extrusionOk="0" h="80" w="226">
                  <a:moveTo>
                    <a:pt x="167" y="50"/>
                  </a:moveTo>
                  <a:cubicBezTo>
                    <a:pt x="69" y="79"/>
                    <a:pt x="0" y="79"/>
                    <a:pt x="10" y="70"/>
                  </a:cubicBezTo>
                  <a:cubicBezTo>
                    <a:pt x="20" y="60"/>
                    <a:pt x="59" y="21"/>
                    <a:pt x="98" y="21"/>
                  </a:cubicBezTo>
                  <a:cubicBezTo>
                    <a:pt x="118" y="11"/>
                    <a:pt x="216" y="11"/>
                    <a:pt x="226" y="11"/>
                  </a:cubicBezTo>
                  <a:cubicBezTo>
                    <a:pt x="226" y="1"/>
                    <a:pt x="206" y="30"/>
                    <a:pt x="167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74"/>
            <p:cNvSpPr/>
            <p:nvPr/>
          </p:nvSpPr>
          <p:spPr>
            <a:xfrm>
              <a:off x="4947340" y="3074647"/>
              <a:ext cx="93263" cy="85903"/>
            </a:xfrm>
            <a:custGeom>
              <a:rect b="b" l="l" r="r" t="t"/>
              <a:pathLst>
                <a:path extrusionOk="0" h="1483" w="1610">
                  <a:moveTo>
                    <a:pt x="1472" y="206"/>
                  </a:moveTo>
                  <a:cubicBezTo>
                    <a:pt x="766" y="1090"/>
                    <a:pt x="99" y="1482"/>
                    <a:pt x="20" y="1472"/>
                  </a:cubicBezTo>
                  <a:cubicBezTo>
                    <a:pt x="20" y="1443"/>
                    <a:pt x="0" y="1443"/>
                    <a:pt x="30" y="1423"/>
                  </a:cubicBezTo>
                  <a:cubicBezTo>
                    <a:pt x="30" y="1413"/>
                    <a:pt x="40" y="1413"/>
                    <a:pt x="49" y="1394"/>
                  </a:cubicBezTo>
                  <a:cubicBezTo>
                    <a:pt x="89" y="1345"/>
                    <a:pt x="89" y="1345"/>
                    <a:pt x="167" y="1286"/>
                  </a:cubicBezTo>
                  <a:cubicBezTo>
                    <a:pt x="236" y="1217"/>
                    <a:pt x="285" y="1119"/>
                    <a:pt x="363" y="1031"/>
                  </a:cubicBezTo>
                  <a:cubicBezTo>
                    <a:pt x="481" y="903"/>
                    <a:pt x="628" y="825"/>
                    <a:pt x="766" y="707"/>
                  </a:cubicBezTo>
                  <a:cubicBezTo>
                    <a:pt x="756" y="638"/>
                    <a:pt x="766" y="609"/>
                    <a:pt x="913" y="491"/>
                  </a:cubicBezTo>
                  <a:cubicBezTo>
                    <a:pt x="1070" y="354"/>
                    <a:pt x="1541" y="10"/>
                    <a:pt x="1590" y="0"/>
                  </a:cubicBezTo>
                  <a:lnTo>
                    <a:pt x="1600" y="0"/>
                  </a:lnTo>
                  <a:lnTo>
                    <a:pt x="1610" y="10"/>
                  </a:lnTo>
                  <a:cubicBezTo>
                    <a:pt x="1600" y="10"/>
                    <a:pt x="1600" y="40"/>
                    <a:pt x="1472" y="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74"/>
            <p:cNvSpPr/>
            <p:nvPr/>
          </p:nvSpPr>
          <p:spPr>
            <a:xfrm>
              <a:off x="4673921" y="2469775"/>
              <a:ext cx="557147" cy="201289"/>
            </a:xfrm>
            <a:custGeom>
              <a:rect b="b" l="l" r="r" t="t"/>
              <a:pathLst>
                <a:path extrusionOk="0" h="3475" w="9618">
                  <a:moveTo>
                    <a:pt x="2345" y="423"/>
                  </a:moveTo>
                  <a:cubicBezTo>
                    <a:pt x="2944" y="540"/>
                    <a:pt x="3572" y="491"/>
                    <a:pt x="4151" y="285"/>
                  </a:cubicBezTo>
                  <a:cubicBezTo>
                    <a:pt x="4475" y="158"/>
                    <a:pt x="4838" y="1"/>
                    <a:pt x="5152" y="138"/>
                  </a:cubicBezTo>
                  <a:cubicBezTo>
                    <a:pt x="5348" y="226"/>
                    <a:pt x="5486" y="423"/>
                    <a:pt x="5643" y="570"/>
                  </a:cubicBezTo>
                  <a:cubicBezTo>
                    <a:pt x="6565" y="1424"/>
                    <a:pt x="8106" y="825"/>
                    <a:pt x="9274" y="1286"/>
                  </a:cubicBezTo>
                  <a:cubicBezTo>
                    <a:pt x="9362" y="1325"/>
                    <a:pt x="9460" y="1375"/>
                    <a:pt x="9509" y="1453"/>
                  </a:cubicBezTo>
                  <a:cubicBezTo>
                    <a:pt x="9617" y="1610"/>
                    <a:pt x="9519" y="1826"/>
                    <a:pt x="9421" y="2003"/>
                  </a:cubicBezTo>
                  <a:cubicBezTo>
                    <a:pt x="9058" y="2640"/>
                    <a:pt x="8567" y="3367"/>
                    <a:pt x="7831" y="3416"/>
                  </a:cubicBezTo>
                  <a:cubicBezTo>
                    <a:pt x="7056" y="3475"/>
                    <a:pt x="6320" y="2739"/>
                    <a:pt x="5574" y="2945"/>
                  </a:cubicBezTo>
                  <a:cubicBezTo>
                    <a:pt x="5201" y="3053"/>
                    <a:pt x="4887" y="3377"/>
                    <a:pt x="4504" y="3357"/>
                  </a:cubicBezTo>
                  <a:cubicBezTo>
                    <a:pt x="4328" y="3347"/>
                    <a:pt x="4181" y="3278"/>
                    <a:pt x="4033" y="3200"/>
                  </a:cubicBezTo>
                  <a:cubicBezTo>
                    <a:pt x="3719" y="3043"/>
                    <a:pt x="3396" y="2886"/>
                    <a:pt x="3072" y="2719"/>
                  </a:cubicBezTo>
                  <a:cubicBezTo>
                    <a:pt x="2974" y="2680"/>
                    <a:pt x="2875" y="2621"/>
                    <a:pt x="2758" y="2621"/>
                  </a:cubicBezTo>
                  <a:cubicBezTo>
                    <a:pt x="2610" y="2621"/>
                    <a:pt x="2493" y="2699"/>
                    <a:pt x="2355" y="2758"/>
                  </a:cubicBezTo>
                  <a:cubicBezTo>
                    <a:pt x="1796" y="3033"/>
                    <a:pt x="1089" y="2994"/>
                    <a:pt x="569" y="2660"/>
                  </a:cubicBezTo>
                  <a:cubicBezTo>
                    <a:pt x="10" y="2317"/>
                    <a:pt x="0" y="1276"/>
                    <a:pt x="334" y="737"/>
                  </a:cubicBezTo>
                  <a:cubicBezTo>
                    <a:pt x="785" y="30"/>
                    <a:pt x="1668" y="285"/>
                    <a:pt x="2345" y="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74"/>
            <p:cNvSpPr/>
            <p:nvPr/>
          </p:nvSpPr>
          <p:spPr>
            <a:xfrm>
              <a:off x="4932568" y="2223064"/>
              <a:ext cx="181950" cy="119441"/>
            </a:xfrm>
            <a:custGeom>
              <a:rect b="b" l="l" r="r" t="t"/>
              <a:pathLst>
                <a:path extrusionOk="0" h="2062" w="3141">
                  <a:moveTo>
                    <a:pt x="501" y="50"/>
                  </a:moveTo>
                  <a:cubicBezTo>
                    <a:pt x="255" y="89"/>
                    <a:pt x="0" y="315"/>
                    <a:pt x="49" y="560"/>
                  </a:cubicBezTo>
                  <a:cubicBezTo>
                    <a:pt x="98" y="786"/>
                    <a:pt x="393" y="884"/>
                    <a:pt x="638" y="903"/>
                  </a:cubicBezTo>
                  <a:cubicBezTo>
                    <a:pt x="883" y="913"/>
                    <a:pt x="1158" y="903"/>
                    <a:pt x="1335" y="1060"/>
                  </a:cubicBezTo>
                  <a:cubicBezTo>
                    <a:pt x="1580" y="1296"/>
                    <a:pt x="1521" y="1767"/>
                    <a:pt x="1806" y="1953"/>
                  </a:cubicBezTo>
                  <a:cubicBezTo>
                    <a:pt x="1875" y="2002"/>
                    <a:pt x="1963" y="2012"/>
                    <a:pt x="2051" y="2032"/>
                  </a:cubicBezTo>
                  <a:cubicBezTo>
                    <a:pt x="2306" y="2061"/>
                    <a:pt x="2591" y="2032"/>
                    <a:pt x="2797" y="1885"/>
                  </a:cubicBezTo>
                  <a:cubicBezTo>
                    <a:pt x="3003" y="1738"/>
                    <a:pt x="3141" y="1453"/>
                    <a:pt x="3082" y="1208"/>
                  </a:cubicBezTo>
                  <a:cubicBezTo>
                    <a:pt x="3013" y="1002"/>
                    <a:pt x="2836" y="854"/>
                    <a:pt x="2640" y="776"/>
                  </a:cubicBezTo>
                  <a:cubicBezTo>
                    <a:pt x="2444" y="707"/>
                    <a:pt x="2218" y="687"/>
                    <a:pt x="2012" y="678"/>
                  </a:cubicBezTo>
                  <a:cubicBezTo>
                    <a:pt x="2169" y="687"/>
                    <a:pt x="1541" y="216"/>
                    <a:pt x="1443" y="177"/>
                  </a:cubicBezTo>
                  <a:cubicBezTo>
                    <a:pt x="1168" y="79"/>
                    <a:pt x="815" y="1"/>
                    <a:pt x="501" y="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74"/>
            <p:cNvSpPr/>
            <p:nvPr/>
          </p:nvSpPr>
          <p:spPr>
            <a:xfrm>
              <a:off x="3968418" y="2813165"/>
              <a:ext cx="503738" cy="242764"/>
            </a:xfrm>
            <a:custGeom>
              <a:rect b="b" l="l" r="r" t="t"/>
              <a:pathLst>
                <a:path extrusionOk="0" h="4191" w="8696">
                  <a:moveTo>
                    <a:pt x="2984" y="98"/>
                  </a:moveTo>
                  <a:cubicBezTo>
                    <a:pt x="3190" y="118"/>
                    <a:pt x="3406" y="147"/>
                    <a:pt x="3602" y="236"/>
                  </a:cubicBezTo>
                  <a:cubicBezTo>
                    <a:pt x="3818" y="334"/>
                    <a:pt x="3975" y="491"/>
                    <a:pt x="4142" y="628"/>
                  </a:cubicBezTo>
                  <a:cubicBezTo>
                    <a:pt x="4848" y="1217"/>
                    <a:pt x="5761" y="1609"/>
                    <a:pt x="6664" y="1462"/>
                  </a:cubicBezTo>
                  <a:cubicBezTo>
                    <a:pt x="7135" y="1384"/>
                    <a:pt x="7655" y="1168"/>
                    <a:pt x="8097" y="1374"/>
                  </a:cubicBezTo>
                  <a:cubicBezTo>
                    <a:pt x="8656" y="1639"/>
                    <a:pt x="8695" y="2512"/>
                    <a:pt x="8263" y="2954"/>
                  </a:cubicBezTo>
                  <a:cubicBezTo>
                    <a:pt x="7841" y="3405"/>
                    <a:pt x="7125" y="3474"/>
                    <a:pt x="6526" y="3307"/>
                  </a:cubicBezTo>
                  <a:cubicBezTo>
                    <a:pt x="6389" y="3278"/>
                    <a:pt x="6261" y="3239"/>
                    <a:pt x="6134" y="3248"/>
                  </a:cubicBezTo>
                  <a:cubicBezTo>
                    <a:pt x="5839" y="3288"/>
                    <a:pt x="5673" y="3592"/>
                    <a:pt x="5467" y="3788"/>
                  </a:cubicBezTo>
                  <a:cubicBezTo>
                    <a:pt x="5172" y="4073"/>
                    <a:pt x="4731" y="4190"/>
                    <a:pt x="4338" y="4083"/>
                  </a:cubicBezTo>
                  <a:cubicBezTo>
                    <a:pt x="3945" y="3975"/>
                    <a:pt x="3612" y="3641"/>
                    <a:pt x="3514" y="3248"/>
                  </a:cubicBezTo>
                  <a:cubicBezTo>
                    <a:pt x="3445" y="2993"/>
                    <a:pt x="3465" y="2718"/>
                    <a:pt x="3386" y="2463"/>
                  </a:cubicBezTo>
                  <a:cubicBezTo>
                    <a:pt x="3258" y="2139"/>
                    <a:pt x="2954" y="1894"/>
                    <a:pt x="2611" y="1874"/>
                  </a:cubicBezTo>
                  <a:cubicBezTo>
                    <a:pt x="2375" y="1845"/>
                    <a:pt x="2140" y="1924"/>
                    <a:pt x="1914" y="1914"/>
                  </a:cubicBezTo>
                  <a:cubicBezTo>
                    <a:pt x="1237" y="1874"/>
                    <a:pt x="0" y="1080"/>
                    <a:pt x="736" y="461"/>
                  </a:cubicBezTo>
                  <a:cubicBezTo>
                    <a:pt x="1315" y="0"/>
                    <a:pt x="2297" y="39"/>
                    <a:pt x="2984" y="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5" name="Google Shape;7885;p274"/>
          <p:cNvSpPr txBox="1"/>
          <p:nvPr/>
        </p:nvSpPr>
        <p:spPr>
          <a:xfrm>
            <a:off x="130975" y="1221125"/>
            <a:ext cx="27297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Low Earth Orbit (LEO)</a:t>
            </a:r>
            <a:endParaRPr sz="2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86" name="Google Shape;7886;p274"/>
          <p:cNvSpPr txBox="1"/>
          <p:nvPr/>
        </p:nvSpPr>
        <p:spPr>
          <a:xfrm>
            <a:off x="663100" y="1597621"/>
            <a:ext cx="20730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Where the Kessler Syndrome takes place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887" name="Google Shape;7887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938" y="1460688"/>
            <a:ext cx="2508924" cy="25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7888" name="Google Shape;7888;p274"/>
          <p:cNvSpPr/>
          <p:nvPr/>
        </p:nvSpPr>
        <p:spPr>
          <a:xfrm>
            <a:off x="3638700" y="1787700"/>
            <a:ext cx="1793400" cy="185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cxnSp>
        <p:nvCxnSpPr>
          <p:cNvPr id="7889" name="Google Shape;7889;p274"/>
          <p:cNvCxnSpPr>
            <a:stCxn id="7886" idx="3"/>
            <a:endCxn id="7888" idx="1"/>
          </p:cNvCxnSpPr>
          <p:nvPr/>
        </p:nvCxnSpPr>
        <p:spPr>
          <a:xfrm>
            <a:off x="2736100" y="1887271"/>
            <a:ext cx="1165200" cy="172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3" name="Shape 7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4" name="Google Shape;7894;p275"/>
          <p:cNvSpPr txBox="1"/>
          <p:nvPr>
            <p:ph type="title"/>
          </p:nvPr>
        </p:nvSpPr>
        <p:spPr>
          <a:xfrm>
            <a:off x="483100" y="2529125"/>
            <a:ext cx="52149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Realistic Model</a:t>
            </a:r>
            <a:endParaRPr/>
          </a:p>
        </p:txBody>
      </p:sp>
      <p:sp>
        <p:nvSpPr>
          <p:cNvPr id="7895" name="Google Shape;7895;p275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Selection</a:t>
            </a:r>
            <a:endParaRPr/>
          </a:p>
        </p:txBody>
      </p:sp>
      <p:sp>
        <p:nvSpPr>
          <p:cNvPr id="7896" name="Google Shape;7896;p275"/>
          <p:cNvSpPr txBox="1"/>
          <p:nvPr>
            <p:ph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02</a:t>
            </a:r>
            <a:endParaRPr/>
          </a:p>
        </p:txBody>
      </p:sp>
      <p:grpSp>
        <p:nvGrpSpPr>
          <p:cNvPr id="7897" name="Google Shape;7897;p275"/>
          <p:cNvGrpSpPr/>
          <p:nvPr/>
        </p:nvGrpSpPr>
        <p:grpSpPr>
          <a:xfrm rot="5400000">
            <a:off x="7507585" y="3496468"/>
            <a:ext cx="1703394" cy="1697532"/>
            <a:chOff x="7440610" y="-29907"/>
            <a:chExt cx="1703394" cy="1697532"/>
          </a:xfrm>
        </p:grpSpPr>
        <p:sp>
          <p:nvSpPr>
            <p:cNvPr id="7898" name="Google Shape;7898;p275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rect b="b" l="l" r="r" t="t"/>
              <a:pathLst>
                <a:path extrusionOk="0" h="39583" w="39696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75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rect b="b" l="l" r="r" t="t"/>
              <a:pathLst>
                <a:path extrusionOk="0" h="39447" w="3589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75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rect b="b" l="l" r="r" t="t"/>
              <a:pathLst>
                <a:path extrusionOk="0" h="39375" w="35682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75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rect b="b" l="l" r="r" t="t"/>
              <a:pathLst>
                <a:path extrusionOk="0" h="13075" w="1117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75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rect b="b" l="l" r="r" t="t"/>
              <a:pathLst>
                <a:path extrusionOk="0" h="30569" w="19436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75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rect b="b" l="l" r="r" t="t"/>
              <a:pathLst>
                <a:path extrusionOk="0" h="30557" w="2554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75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rect b="b" l="l" r="r" t="t"/>
              <a:pathLst>
                <a:path extrusionOk="0" h="31508" w="26045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75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rect b="b" l="l" r="r" t="t"/>
              <a:pathLst>
                <a:path extrusionOk="0" h="11461" w="4959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75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rect b="b" l="l" r="r" t="t"/>
              <a:pathLst>
                <a:path extrusionOk="0" h="6180" w="25351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7" name="Google Shape;7907;p275"/>
          <p:cNvGrpSpPr/>
          <p:nvPr/>
        </p:nvGrpSpPr>
        <p:grpSpPr>
          <a:xfrm>
            <a:off x="5214407" y="1331268"/>
            <a:ext cx="3703762" cy="2670358"/>
            <a:chOff x="-1395851" y="-3256227"/>
            <a:chExt cx="10990391" cy="7923912"/>
          </a:xfrm>
        </p:grpSpPr>
        <p:sp>
          <p:nvSpPr>
            <p:cNvPr id="7908" name="Google Shape;7908;p275"/>
            <p:cNvSpPr/>
            <p:nvPr/>
          </p:nvSpPr>
          <p:spPr>
            <a:xfrm>
              <a:off x="-116310" y="-1765900"/>
              <a:ext cx="1135744" cy="1382387"/>
            </a:xfrm>
            <a:custGeom>
              <a:rect b="b" l="l" r="r" t="t"/>
              <a:pathLst>
                <a:path extrusionOk="0" h="33853" w="27813">
                  <a:moveTo>
                    <a:pt x="23670" y="6509"/>
                  </a:moveTo>
                  <a:lnTo>
                    <a:pt x="16954" y="10104"/>
                  </a:lnTo>
                  <a:lnTo>
                    <a:pt x="10215" y="18606"/>
                  </a:lnTo>
                  <a:lnTo>
                    <a:pt x="3381" y="31091"/>
                  </a:lnTo>
                  <a:lnTo>
                    <a:pt x="1333" y="33853"/>
                  </a:lnTo>
                  <a:lnTo>
                    <a:pt x="0" y="32520"/>
                  </a:lnTo>
                  <a:lnTo>
                    <a:pt x="1000" y="21352"/>
                  </a:lnTo>
                  <a:lnTo>
                    <a:pt x="11954" y="9255"/>
                  </a:lnTo>
                  <a:lnTo>
                    <a:pt x="19621" y="0"/>
                  </a:lnTo>
                  <a:lnTo>
                    <a:pt x="26003" y="2762"/>
                  </a:lnTo>
                  <a:lnTo>
                    <a:pt x="27813" y="50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909" name="Google Shape;7909;p275"/>
            <p:cNvSpPr/>
            <p:nvPr/>
          </p:nvSpPr>
          <p:spPr>
            <a:xfrm>
              <a:off x="868396" y="-1641434"/>
              <a:ext cx="390913" cy="116706"/>
            </a:xfrm>
            <a:custGeom>
              <a:rect b="b" l="l" r="r" t="t"/>
              <a:pathLst>
                <a:path extrusionOk="0" h="2858" w="9573">
                  <a:moveTo>
                    <a:pt x="9573" y="2096"/>
                  </a:moveTo>
                  <a:lnTo>
                    <a:pt x="9430" y="1881"/>
                  </a:lnTo>
                  <a:lnTo>
                    <a:pt x="6263" y="262"/>
                  </a:lnTo>
                  <a:lnTo>
                    <a:pt x="1667" y="0"/>
                  </a:lnTo>
                  <a:lnTo>
                    <a:pt x="0" y="1024"/>
                  </a:lnTo>
                  <a:lnTo>
                    <a:pt x="1119" y="2858"/>
                  </a:lnTo>
                  <a:lnTo>
                    <a:pt x="7049" y="15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910" name="Google Shape;7910;p275"/>
            <p:cNvSpPr/>
            <p:nvPr/>
          </p:nvSpPr>
          <p:spPr>
            <a:xfrm>
              <a:off x="6688325" y="1821850"/>
              <a:ext cx="338750" cy="80375"/>
            </a:xfrm>
            <a:custGeom>
              <a:rect b="b" l="l" r="r" t="t"/>
              <a:pathLst>
                <a:path extrusionOk="0" h="3215" w="13550">
                  <a:moveTo>
                    <a:pt x="358" y="1572"/>
                  </a:moveTo>
                  <a:lnTo>
                    <a:pt x="6168" y="1667"/>
                  </a:lnTo>
                  <a:lnTo>
                    <a:pt x="10740" y="2358"/>
                  </a:lnTo>
                  <a:lnTo>
                    <a:pt x="13550" y="3215"/>
                  </a:lnTo>
                  <a:lnTo>
                    <a:pt x="10883" y="1619"/>
                  </a:lnTo>
                  <a:lnTo>
                    <a:pt x="6930" y="0"/>
                  </a:lnTo>
                  <a:lnTo>
                    <a:pt x="2286" y="334"/>
                  </a:lnTo>
                  <a:lnTo>
                    <a:pt x="0" y="7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911" name="Google Shape;7911;p275"/>
            <p:cNvSpPr/>
            <p:nvPr/>
          </p:nvSpPr>
          <p:spPr>
            <a:xfrm>
              <a:off x="-1395851" y="-3229034"/>
              <a:ext cx="1306144" cy="1973151"/>
            </a:xfrm>
            <a:custGeom>
              <a:rect b="b" l="l" r="r" t="t"/>
              <a:pathLst>
                <a:path extrusionOk="0" h="20462" w="13545">
                  <a:moveTo>
                    <a:pt x="13545" y="20011"/>
                  </a:moveTo>
                  <a:lnTo>
                    <a:pt x="13430" y="20042"/>
                  </a:lnTo>
                  <a:lnTo>
                    <a:pt x="13430" y="20042"/>
                  </a:lnTo>
                  <a:cubicBezTo>
                    <a:pt x="13468" y="20032"/>
                    <a:pt x="13507" y="20022"/>
                    <a:pt x="13545" y="20011"/>
                  </a:cubicBezTo>
                  <a:close/>
                  <a:moveTo>
                    <a:pt x="8023" y="1"/>
                  </a:moveTo>
                  <a:lnTo>
                    <a:pt x="7423" y="161"/>
                  </a:lnTo>
                  <a:cubicBezTo>
                    <a:pt x="5950" y="571"/>
                    <a:pt x="4573" y="1402"/>
                    <a:pt x="3450" y="2673"/>
                  </a:cubicBezTo>
                  <a:cubicBezTo>
                    <a:pt x="0" y="6568"/>
                    <a:pt x="214" y="13076"/>
                    <a:pt x="3931" y="17221"/>
                  </a:cubicBezTo>
                  <a:cubicBezTo>
                    <a:pt x="5867" y="19372"/>
                    <a:pt x="8365" y="20461"/>
                    <a:pt x="10803" y="20461"/>
                  </a:cubicBezTo>
                  <a:cubicBezTo>
                    <a:pt x="11528" y="20461"/>
                    <a:pt x="12247" y="20365"/>
                    <a:pt x="12945" y="20172"/>
                  </a:cubicBezTo>
                  <a:lnTo>
                    <a:pt x="13430" y="20042"/>
                  </a:lnTo>
                  <a:lnTo>
                    <a:pt x="13430" y="20042"/>
                  </a:lnTo>
                  <a:cubicBezTo>
                    <a:pt x="12773" y="20213"/>
                    <a:pt x="12096" y="20298"/>
                    <a:pt x="11415" y="20298"/>
                  </a:cubicBezTo>
                  <a:cubicBezTo>
                    <a:pt x="8975" y="20298"/>
                    <a:pt x="6471" y="19207"/>
                    <a:pt x="4537" y="17048"/>
                  </a:cubicBezTo>
                  <a:cubicBezTo>
                    <a:pt x="814" y="12916"/>
                    <a:pt x="600" y="6396"/>
                    <a:pt x="4050" y="2506"/>
                  </a:cubicBezTo>
                  <a:cubicBezTo>
                    <a:pt x="5178" y="1242"/>
                    <a:pt x="6550" y="410"/>
                    <a:pt x="8023" y="1"/>
                  </a:cubicBezTo>
                  <a:close/>
                </a:path>
              </a:pathLst>
            </a:custGeom>
            <a:solidFill>
              <a:srgbClr val="1019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75"/>
            <p:cNvSpPr/>
            <p:nvPr/>
          </p:nvSpPr>
          <p:spPr>
            <a:xfrm>
              <a:off x="-1395851" y="-3229034"/>
              <a:ext cx="1306144" cy="1973151"/>
            </a:xfrm>
            <a:custGeom>
              <a:rect b="b" l="l" r="r" t="t"/>
              <a:pathLst>
                <a:path extrusionOk="0" h="20462" w="13545">
                  <a:moveTo>
                    <a:pt x="13545" y="20011"/>
                  </a:moveTo>
                  <a:lnTo>
                    <a:pt x="13430" y="20042"/>
                  </a:lnTo>
                  <a:lnTo>
                    <a:pt x="13430" y="20042"/>
                  </a:lnTo>
                  <a:cubicBezTo>
                    <a:pt x="13468" y="20032"/>
                    <a:pt x="13507" y="20022"/>
                    <a:pt x="13545" y="20011"/>
                  </a:cubicBezTo>
                  <a:close/>
                  <a:moveTo>
                    <a:pt x="8023" y="1"/>
                  </a:moveTo>
                  <a:lnTo>
                    <a:pt x="7423" y="161"/>
                  </a:lnTo>
                  <a:cubicBezTo>
                    <a:pt x="5950" y="571"/>
                    <a:pt x="4573" y="1402"/>
                    <a:pt x="3450" y="2673"/>
                  </a:cubicBezTo>
                  <a:cubicBezTo>
                    <a:pt x="0" y="6568"/>
                    <a:pt x="214" y="13076"/>
                    <a:pt x="3931" y="17221"/>
                  </a:cubicBezTo>
                  <a:cubicBezTo>
                    <a:pt x="5867" y="19372"/>
                    <a:pt x="8365" y="20461"/>
                    <a:pt x="10803" y="20461"/>
                  </a:cubicBezTo>
                  <a:cubicBezTo>
                    <a:pt x="11528" y="20461"/>
                    <a:pt x="12247" y="20365"/>
                    <a:pt x="12945" y="20172"/>
                  </a:cubicBezTo>
                  <a:lnTo>
                    <a:pt x="13430" y="20042"/>
                  </a:lnTo>
                  <a:lnTo>
                    <a:pt x="13430" y="20042"/>
                  </a:lnTo>
                  <a:cubicBezTo>
                    <a:pt x="12773" y="20213"/>
                    <a:pt x="12096" y="20298"/>
                    <a:pt x="11415" y="20298"/>
                  </a:cubicBezTo>
                  <a:cubicBezTo>
                    <a:pt x="8975" y="20298"/>
                    <a:pt x="6471" y="19207"/>
                    <a:pt x="4537" y="17048"/>
                  </a:cubicBezTo>
                  <a:cubicBezTo>
                    <a:pt x="814" y="12916"/>
                    <a:pt x="600" y="6396"/>
                    <a:pt x="4050" y="2506"/>
                  </a:cubicBezTo>
                  <a:cubicBezTo>
                    <a:pt x="5178" y="1242"/>
                    <a:pt x="6550" y="410"/>
                    <a:pt x="8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75"/>
            <p:cNvSpPr/>
            <p:nvPr/>
          </p:nvSpPr>
          <p:spPr>
            <a:xfrm>
              <a:off x="-1337994" y="-3256227"/>
              <a:ext cx="1964086" cy="1984433"/>
            </a:xfrm>
            <a:custGeom>
              <a:rect b="b" l="l" r="r" t="t"/>
              <a:pathLst>
                <a:path extrusionOk="0" h="20579" w="20368">
                  <a:moveTo>
                    <a:pt x="9566" y="1"/>
                  </a:moveTo>
                  <a:cubicBezTo>
                    <a:pt x="7314" y="1"/>
                    <a:pt x="5111" y="928"/>
                    <a:pt x="3450" y="2800"/>
                  </a:cubicBezTo>
                  <a:cubicBezTo>
                    <a:pt x="0" y="6690"/>
                    <a:pt x="214" y="13198"/>
                    <a:pt x="3937" y="17336"/>
                  </a:cubicBezTo>
                  <a:cubicBezTo>
                    <a:pt x="5871" y="19490"/>
                    <a:pt x="8372" y="20579"/>
                    <a:pt x="10813" y="20579"/>
                  </a:cubicBezTo>
                  <a:cubicBezTo>
                    <a:pt x="13064" y="20579"/>
                    <a:pt x="15262" y="19653"/>
                    <a:pt x="16917" y="17782"/>
                  </a:cubicBezTo>
                  <a:cubicBezTo>
                    <a:pt x="20367" y="13892"/>
                    <a:pt x="20153" y="7384"/>
                    <a:pt x="16436" y="3246"/>
                  </a:cubicBezTo>
                  <a:cubicBezTo>
                    <a:pt x="14506" y="1090"/>
                    <a:pt x="12007" y="1"/>
                    <a:pt x="9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75"/>
            <p:cNvSpPr/>
            <p:nvPr/>
          </p:nvSpPr>
          <p:spPr>
            <a:xfrm>
              <a:off x="-455663" y="-1825021"/>
              <a:ext cx="1716165" cy="2185104"/>
            </a:xfrm>
            <a:custGeom>
              <a:rect b="b" l="l" r="r" t="t"/>
              <a:pathLst>
                <a:path extrusionOk="0" h="22660" w="17797">
                  <a:moveTo>
                    <a:pt x="17785" y="2731"/>
                  </a:moveTo>
                  <a:lnTo>
                    <a:pt x="17796" y="2738"/>
                  </a:lnTo>
                  <a:cubicBezTo>
                    <a:pt x="17793" y="2735"/>
                    <a:pt x="17789" y="2733"/>
                    <a:pt x="17785" y="2731"/>
                  </a:cubicBezTo>
                  <a:close/>
                  <a:moveTo>
                    <a:pt x="11781" y="0"/>
                  </a:moveTo>
                  <a:cubicBezTo>
                    <a:pt x="11746" y="0"/>
                    <a:pt x="11710" y="0"/>
                    <a:pt x="11668" y="6"/>
                  </a:cubicBezTo>
                  <a:cubicBezTo>
                    <a:pt x="11639" y="6"/>
                    <a:pt x="11609" y="6"/>
                    <a:pt x="11591" y="18"/>
                  </a:cubicBezTo>
                  <a:cubicBezTo>
                    <a:pt x="11550" y="18"/>
                    <a:pt x="11514" y="24"/>
                    <a:pt x="11478" y="24"/>
                  </a:cubicBezTo>
                  <a:cubicBezTo>
                    <a:pt x="11449" y="24"/>
                    <a:pt x="11419" y="30"/>
                    <a:pt x="11395" y="30"/>
                  </a:cubicBezTo>
                  <a:cubicBezTo>
                    <a:pt x="11360" y="36"/>
                    <a:pt x="11312" y="36"/>
                    <a:pt x="11277" y="48"/>
                  </a:cubicBezTo>
                  <a:cubicBezTo>
                    <a:pt x="11253" y="48"/>
                    <a:pt x="11235" y="54"/>
                    <a:pt x="11211" y="54"/>
                  </a:cubicBezTo>
                  <a:lnTo>
                    <a:pt x="11176" y="54"/>
                  </a:lnTo>
                  <a:cubicBezTo>
                    <a:pt x="11122" y="60"/>
                    <a:pt x="11069" y="66"/>
                    <a:pt x="11009" y="78"/>
                  </a:cubicBezTo>
                  <a:cubicBezTo>
                    <a:pt x="11003" y="78"/>
                    <a:pt x="10997" y="78"/>
                    <a:pt x="10980" y="84"/>
                  </a:cubicBezTo>
                  <a:cubicBezTo>
                    <a:pt x="10920" y="89"/>
                    <a:pt x="10861" y="107"/>
                    <a:pt x="10802" y="119"/>
                  </a:cubicBezTo>
                  <a:cubicBezTo>
                    <a:pt x="10796" y="119"/>
                    <a:pt x="10790" y="119"/>
                    <a:pt x="10778" y="125"/>
                  </a:cubicBezTo>
                  <a:cubicBezTo>
                    <a:pt x="10730" y="143"/>
                    <a:pt x="10677" y="149"/>
                    <a:pt x="10617" y="167"/>
                  </a:cubicBezTo>
                  <a:cubicBezTo>
                    <a:pt x="10612" y="167"/>
                    <a:pt x="10600" y="173"/>
                    <a:pt x="10588" y="173"/>
                  </a:cubicBezTo>
                  <a:lnTo>
                    <a:pt x="10410" y="214"/>
                  </a:lnTo>
                  <a:cubicBezTo>
                    <a:pt x="10404" y="214"/>
                    <a:pt x="10386" y="226"/>
                    <a:pt x="10380" y="226"/>
                  </a:cubicBezTo>
                  <a:cubicBezTo>
                    <a:pt x="10327" y="238"/>
                    <a:pt x="10273" y="256"/>
                    <a:pt x="10214" y="268"/>
                  </a:cubicBezTo>
                  <a:cubicBezTo>
                    <a:pt x="10208" y="268"/>
                    <a:pt x="10202" y="274"/>
                    <a:pt x="10184" y="274"/>
                  </a:cubicBezTo>
                  <a:cubicBezTo>
                    <a:pt x="10125" y="291"/>
                    <a:pt x="10065" y="315"/>
                    <a:pt x="10006" y="333"/>
                  </a:cubicBezTo>
                  <a:cubicBezTo>
                    <a:pt x="9994" y="345"/>
                    <a:pt x="9988" y="345"/>
                    <a:pt x="9970" y="351"/>
                  </a:cubicBezTo>
                  <a:cubicBezTo>
                    <a:pt x="9917" y="363"/>
                    <a:pt x="9869" y="386"/>
                    <a:pt x="9810" y="410"/>
                  </a:cubicBezTo>
                  <a:cubicBezTo>
                    <a:pt x="9798" y="410"/>
                    <a:pt x="9792" y="416"/>
                    <a:pt x="9780" y="416"/>
                  </a:cubicBezTo>
                  <a:lnTo>
                    <a:pt x="9602" y="481"/>
                  </a:lnTo>
                  <a:cubicBezTo>
                    <a:pt x="9584" y="493"/>
                    <a:pt x="9572" y="499"/>
                    <a:pt x="9555" y="499"/>
                  </a:cubicBezTo>
                  <a:cubicBezTo>
                    <a:pt x="9501" y="523"/>
                    <a:pt x="9454" y="541"/>
                    <a:pt x="9394" y="565"/>
                  </a:cubicBezTo>
                  <a:cubicBezTo>
                    <a:pt x="9382" y="570"/>
                    <a:pt x="9376" y="570"/>
                    <a:pt x="9365" y="582"/>
                  </a:cubicBezTo>
                  <a:cubicBezTo>
                    <a:pt x="9305" y="600"/>
                    <a:pt x="9246" y="630"/>
                    <a:pt x="9186" y="660"/>
                  </a:cubicBezTo>
                  <a:lnTo>
                    <a:pt x="9139" y="683"/>
                  </a:lnTo>
                  <a:cubicBezTo>
                    <a:pt x="9127" y="689"/>
                    <a:pt x="9103" y="701"/>
                    <a:pt x="9085" y="707"/>
                  </a:cubicBezTo>
                  <a:cubicBezTo>
                    <a:pt x="9068" y="713"/>
                    <a:pt x="9044" y="731"/>
                    <a:pt x="9014" y="743"/>
                  </a:cubicBezTo>
                  <a:lnTo>
                    <a:pt x="8925" y="790"/>
                  </a:lnTo>
                  <a:cubicBezTo>
                    <a:pt x="8890" y="808"/>
                    <a:pt x="8842" y="826"/>
                    <a:pt x="8806" y="850"/>
                  </a:cubicBezTo>
                  <a:cubicBezTo>
                    <a:pt x="8777" y="861"/>
                    <a:pt x="8753" y="879"/>
                    <a:pt x="8723" y="885"/>
                  </a:cubicBezTo>
                  <a:cubicBezTo>
                    <a:pt x="8682" y="909"/>
                    <a:pt x="8634" y="927"/>
                    <a:pt x="8593" y="956"/>
                  </a:cubicBezTo>
                  <a:cubicBezTo>
                    <a:pt x="8569" y="974"/>
                    <a:pt x="8545" y="980"/>
                    <a:pt x="8521" y="998"/>
                  </a:cubicBezTo>
                  <a:cubicBezTo>
                    <a:pt x="8456" y="1034"/>
                    <a:pt x="8391" y="1069"/>
                    <a:pt x="8314" y="1105"/>
                  </a:cubicBezTo>
                  <a:cubicBezTo>
                    <a:pt x="8248" y="1146"/>
                    <a:pt x="8183" y="1182"/>
                    <a:pt x="8118" y="1224"/>
                  </a:cubicBezTo>
                  <a:cubicBezTo>
                    <a:pt x="8094" y="1241"/>
                    <a:pt x="8070" y="1253"/>
                    <a:pt x="8046" y="1265"/>
                  </a:cubicBezTo>
                  <a:cubicBezTo>
                    <a:pt x="8005" y="1295"/>
                    <a:pt x="7957" y="1313"/>
                    <a:pt x="7916" y="1342"/>
                  </a:cubicBezTo>
                  <a:cubicBezTo>
                    <a:pt x="7892" y="1360"/>
                    <a:pt x="7862" y="1372"/>
                    <a:pt x="7839" y="1390"/>
                  </a:cubicBezTo>
                  <a:cubicBezTo>
                    <a:pt x="7797" y="1414"/>
                    <a:pt x="7761" y="1443"/>
                    <a:pt x="7714" y="1473"/>
                  </a:cubicBezTo>
                  <a:cubicBezTo>
                    <a:pt x="7684" y="1485"/>
                    <a:pt x="7660" y="1509"/>
                    <a:pt x="7631" y="1521"/>
                  </a:cubicBezTo>
                  <a:cubicBezTo>
                    <a:pt x="7595" y="1550"/>
                    <a:pt x="7553" y="1574"/>
                    <a:pt x="7512" y="1604"/>
                  </a:cubicBezTo>
                  <a:cubicBezTo>
                    <a:pt x="7494" y="1621"/>
                    <a:pt x="7464" y="1639"/>
                    <a:pt x="7441" y="1657"/>
                  </a:cubicBezTo>
                  <a:cubicBezTo>
                    <a:pt x="7393" y="1687"/>
                    <a:pt x="7352" y="1716"/>
                    <a:pt x="7316" y="1746"/>
                  </a:cubicBezTo>
                  <a:lnTo>
                    <a:pt x="7245" y="1788"/>
                  </a:lnTo>
                  <a:cubicBezTo>
                    <a:pt x="7185" y="1835"/>
                    <a:pt x="7120" y="1877"/>
                    <a:pt x="7061" y="1924"/>
                  </a:cubicBezTo>
                  <a:cubicBezTo>
                    <a:pt x="7049" y="1930"/>
                    <a:pt x="7037" y="1936"/>
                    <a:pt x="7025" y="1954"/>
                  </a:cubicBezTo>
                  <a:cubicBezTo>
                    <a:pt x="6972" y="1990"/>
                    <a:pt x="6930" y="2025"/>
                    <a:pt x="6877" y="2067"/>
                  </a:cubicBezTo>
                  <a:cubicBezTo>
                    <a:pt x="6871" y="2067"/>
                    <a:pt x="6871" y="2073"/>
                    <a:pt x="6859" y="2073"/>
                  </a:cubicBezTo>
                  <a:cubicBezTo>
                    <a:pt x="6782" y="2138"/>
                    <a:pt x="6698" y="2197"/>
                    <a:pt x="6615" y="2263"/>
                  </a:cubicBezTo>
                  <a:cubicBezTo>
                    <a:pt x="6603" y="2281"/>
                    <a:pt x="6580" y="2292"/>
                    <a:pt x="6562" y="2310"/>
                  </a:cubicBezTo>
                  <a:cubicBezTo>
                    <a:pt x="6497" y="2364"/>
                    <a:pt x="6437" y="2411"/>
                    <a:pt x="6372" y="2471"/>
                  </a:cubicBezTo>
                  <a:cubicBezTo>
                    <a:pt x="6348" y="2494"/>
                    <a:pt x="6324" y="2512"/>
                    <a:pt x="6307" y="2530"/>
                  </a:cubicBezTo>
                  <a:cubicBezTo>
                    <a:pt x="6235" y="2583"/>
                    <a:pt x="6176" y="2643"/>
                    <a:pt x="6111" y="2696"/>
                  </a:cubicBezTo>
                  <a:lnTo>
                    <a:pt x="6069" y="2738"/>
                  </a:lnTo>
                  <a:cubicBezTo>
                    <a:pt x="5986" y="2809"/>
                    <a:pt x="5909" y="2880"/>
                    <a:pt x="5831" y="2957"/>
                  </a:cubicBezTo>
                  <a:cubicBezTo>
                    <a:pt x="5814" y="2969"/>
                    <a:pt x="5802" y="2987"/>
                    <a:pt x="5778" y="2999"/>
                  </a:cubicBezTo>
                  <a:cubicBezTo>
                    <a:pt x="5719" y="3058"/>
                    <a:pt x="5653" y="3118"/>
                    <a:pt x="5594" y="3177"/>
                  </a:cubicBezTo>
                  <a:lnTo>
                    <a:pt x="5523" y="3243"/>
                  </a:lnTo>
                  <a:lnTo>
                    <a:pt x="5345" y="3421"/>
                  </a:lnTo>
                  <a:lnTo>
                    <a:pt x="5297" y="3474"/>
                  </a:lnTo>
                  <a:cubicBezTo>
                    <a:pt x="5220" y="3551"/>
                    <a:pt x="5149" y="3628"/>
                    <a:pt x="5071" y="3706"/>
                  </a:cubicBezTo>
                  <a:cubicBezTo>
                    <a:pt x="5060" y="3718"/>
                    <a:pt x="5042" y="3741"/>
                    <a:pt x="5018" y="3759"/>
                  </a:cubicBezTo>
                  <a:cubicBezTo>
                    <a:pt x="4959" y="3818"/>
                    <a:pt x="4899" y="3884"/>
                    <a:pt x="4840" y="3943"/>
                  </a:cubicBezTo>
                  <a:cubicBezTo>
                    <a:pt x="4822" y="3967"/>
                    <a:pt x="4798" y="3997"/>
                    <a:pt x="4775" y="4014"/>
                  </a:cubicBezTo>
                  <a:cubicBezTo>
                    <a:pt x="4715" y="4086"/>
                    <a:pt x="4662" y="4145"/>
                    <a:pt x="4602" y="4210"/>
                  </a:cubicBezTo>
                  <a:cubicBezTo>
                    <a:pt x="4590" y="4222"/>
                    <a:pt x="4573" y="4246"/>
                    <a:pt x="4555" y="4264"/>
                  </a:cubicBezTo>
                  <a:cubicBezTo>
                    <a:pt x="4478" y="4341"/>
                    <a:pt x="4412" y="4424"/>
                    <a:pt x="4335" y="4507"/>
                  </a:cubicBezTo>
                  <a:cubicBezTo>
                    <a:pt x="4323" y="4531"/>
                    <a:pt x="4305" y="4543"/>
                    <a:pt x="4294" y="4567"/>
                  </a:cubicBezTo>
                  <a:cubicBezTo>
                    <a:pt x="4240" y="4632"/>
                    <a:pt x="4181" y="4697"/>
                    <a:pt x="4127" y="4769"/>
                  </a:cubicBezTo>
                  <a:cubicBezTo>
                    <a:pt x="4109" y="4798"/>
                    <a:pt x="4086" y="4816"/>
                    <a:pt x="4062" y="4846"/>
                  </a:cubicBezTo>
                  <a:lnTo>
                    <a:pt x="3908" y="5048"/>
                  </a:lnTo>
                  <a:cubicBezTo>
                    <a:pt x="3890" y="5071"/>
                    <a:pt x="3878" y="5083"/>
                    <a:pt x="3860" y="5107"/>
                  </a:cubicBezTo>
                  <a:cubicBezTo>
                    <a:pt x="3795" y="5196"/>
                    <a:pt x="3729" y="5279"/>
                    <a:pt x="3664" y="5368"/>
                  </a:cubicBezTo>
                  <a:cubicBezTo>
                    <a:pt x="3646" y="5392"/>
                    <a:pt x="3634" y="5404"/>
                    <a:pt x="3617" y="5428"/>
                  </a:cubicBezTo>
                  <a:cubicBezTo>
                    <a:pt x="3563" y="5493"/>
                    <a:pt x="3516" y="5570"/>
                    <a:pt x="3462" y="5636"/>
                  </a:cubicBezTo>
                  <a:cubicBezTo>
                    <a:pt x="3439" y="5665"/>
                    <a:pt x="3427" y="5695"/>
                    <a:pt x="3403" y="5719"/>
                  </a:cubicBezTo>
                  <a:cubicBezTo>
                    <a:pt x="3349" y="5784"/>
                    <a:pt x="3308" y="5855"/>
                    <a:pt x="3254" y="5926"/>
                  </a:cubicBezTo>
                  <a:lnTo>
                    <a:pt x="3207" y="5992"/>
                  </a:lnTo>
                  <a:cubicBezTo>
                    <a:pt x="3148" y="6081"/>
                    <a:pt x="3082" y="6176"/>
                    <a:pt x="3023" y="6265"/>
                  </a:cubicBezTo>
                  <a:lnTo>
                    <a:pt x="2981" y="6330"/>
                  </a:lnTo>
                  <a:cubicBezTo>
                    <a:pt x="2934" y="6407"/>
                    <a:pt x="2880" y="6479"/>
                    <a:pt x="2839" y="6550"/>
                  </a:cubicBezTo>
                  <a:cubicBezTo>
                    <a:pt x="2815" y="6580"/>
                    <a:pt x="2803" y="6609"/>
                    <a:pt x="2779" y="6639"/>
                  </a:cubicBezTo>
                  <a:cubicBezTo>
                    <a:pt x="2732" y="6710"/>
                    <a:pt x="2690" y="6776"/>
                    <a:pt x="2643" y="6853"/>
                  </a:cubicBezTo>
                  <a:lnTo>
                    <a:pt x="2601" y="6918"/>
                  </a:lnTo>
                  <a:cubicBezTo>
                    <a:pt x="2542" y="7013"/>
                    <a:pt x="2488" y="7102"/>
                    <a:pt x="2429" y="7203"/>
                  </a:cubicBezTo>
                  <a:cubicBezTo>
                    <a:pt x="2417" y="7221"/>
                    <a:pt x="2405" y="7245"/>
                    <a:pt x="2393" y="7268"/>
                  </a:cubicBezTo>
                  <a:cubicBezTo>
                    <a:pt x="2346" y="7340"/>
                    <a:pt x="2304" y="7417"/>
                    <a:pt x="2257" y="7500"/>
                  </a:cubicBezTo>
                  <a:cubicBezTo>
                    <a:pt x="2245" y="7530"/>
                    <a:pt x="2221" y="7559"/>
                    <a:pt x="2209" y="7589"/>
                  </a:cubicBezTo>
                  <a:cubicBezTo>
                    <a:pt x="2162" y="7660"/>
                    <a:pt x="2126" y="7738"/>
                    <a:pt x="2079" y="7809"/>
                  </a:cubicBezTo>
                  <a:cubicBezTo>
                    <a:pt x="2067" y="7833"/>
                    <a:pt x="2049" y="7856"/>
                    <a:pt x="2043" y="7886"/>
                  </a:cubicBezTo>
                  <a:cubicBezTo>
                    <a:pt x="1990" y="7981"/>
                    <a:pt x="1942" y="8076"/>
                    <a:pt x="1889" y="8183"/>
                  </a:cubicBezTo>
                  <a:cubicBezTo>
                    <a:pt x="1883" y="8201"/>
                    <a:pt x="1865" y="8224"/>
                    <a:pt x="1859" y="8248"/>
                  </a:cubicBezTo>
                  <a:cubicBezTo>
                    <a:pt x="1823" y="8331"/>
                    <a:pt x="1776" y="8403"/>
                    <a:pt x="1740" y="8486"/>
                  </a:cubicBezTo>
                  <a:lnTo>
                    <a:pt x="1693" y="8575"/>
                  </a:lnTo>
                  <a:cubicBezTo>
                    <a:pt x="1657" y="8646"/>
                    <a:pt x="1622" y="8729"/>
                    <a:pt x="1586" y="8806"/>
                  </a:cubicBezTo>
                  <a:cubicBezTo>
                    <a:pt x="1568" y="8824"/>
                    <a:pt x="1562" y="8848"/>
                    <a:pt x="1544" y="8878"/>
                  </a:cubicBezTo>
                  <a:cubicBezTo>
                    <a:pt x="1503" y="8973"/>
                    <a:pt x="1455" y="9080"/>
                    <a:pt x="1414" y="9180"/>
                  </a:cubicBezTo>
                  <a:cubicBezTo>
                    <a:pt x="1408" y="9204"/>
                    <a:pt x="1396" y="9222"/>
                    <a:pt x="1384" y="9240"/>
                  </a:cubicBezTo>
                  <a:cubicBezTo>
                    <a:pt x="1348" y="9323"/>
                    <a:pt x="1307" y="9406"/>
                    <a:pt x="1277" y="9489"/>
                  </a:cubicBezTo>
                  <a:cubicBezTo>
                    <a:pt x="1265" y="9519"/>
                    <a:pt x="1259" y="9549"/>
                    <a:pt x="1241" y="9578"/>
                  </a:cubicBezTo>
                  <a:cubicBezTo>
                    <a:pt x="1212" y="9655"/>
                    <a:pt x="1176" y="9733"/>
                    <a:pt x="1146" y="9816"/>
                  </a:cubicBezTo>
                  <a:cubicBezTo>
                    <a:pt x="1141" y="9834"/>
                    <a:pt x="1123" y="9857"/>
                    <a:pt x="1117" y="9881"/>
                  </a:cubicBezTo>
                  <a:cubicBezTo>
                    <a:pt x="1081" y="9982"/>
                    <a:pt x="1034" y="10089"/>
                    <a:pt x="998" y="10184"/>
                  </a:cubicBezTo>
                  <a:cubicBezTo>
                    <a:pt x="992" y="10202"/>
                    <a:pt x="980" y="10220"/>
                    <a:pt x="974" y="10237"/>
                  </a:cubicBezTo>
                  <a:cubicBezTo>
                    <a:pt x="945" y="10321"/>
                    <a:pt x="915" y="10410"/>
                    <a:pt x="885" y="10487"/>
                  </a:cubicBezTo>
                  <a:cubicBezTo>
                    <a:pt x="879" y="10516"/>
                    <a:pt x="861" y="10546"/>
                    <a:pt x="856" y="10576"/>
                  </a:cubicBezTo>
                  <a:cubicBezTo>
                    <a:pt x="826" y="10659"/>
                    <a:pt x="796" y="10742"/>
                    <a:pt x="772" y="10825"/>
                  </a:cubicBezTo>
                  <a:lnTo>
                    <a:pt x="755" y="10891"/>
                  </a:lnTo>
                  <a:cubicBezTo>
                    <a:pt x="713" y="10992"/>
                    <a:pt x="683" y="11098"/>
                    <a:pt x="654" y="11199"/>
                  </a:cubicBezTo>
                  <a:cubicBezTo>
                    <a:pt x="648" y="11217"/>
                    <a:pt x="648" y="11229"/>
                    <a:pt x="642" y="11253"/>
                  </a:cubicBezTo>
                  <a:cubicBezTo>
                    <a:pt x="612" y="11342"/>
                    <a:pt x="588" y="11431"/>
                    <a:pt x="565" y="11514"/>
                  </a:cubicBezTo>
                  <a:cubicBezTo>
                    <a:pt x="559" y="11532"/>
                    <a:pt x="559" y="11544"/>
                    <a:pt x="553" y="11550"/>
                  </a:cubicBezTo>
                  <a:cubicBezTo>
                    <a:pt x="547" y="11568"/>
                    <a:pt x="547" y="11579"/>
                    <a:pt x="535" y="11597"/>
                  </a:cubicBezTo>
                  <a:lnTo>
                    <a:pt x="470" y="11841"/>
                  </a:lnTo>
                  <a:cubicBezTo>
                    <a:pt x="464" y="11864"/>
                    <a:pt x="458" y="11888"/>
                    <a:pt x="458" y="11906"/>
                  </a:cubicBezTo>
                  <a:cubicBezTo>
                    <a:pt x="428" y="12013"/>
                    <a:pt x="404" y="12114"/>
                    <a:pt x="380" y="12221"/>
                  </a:cubicBezTo>
                  <a:cubicBezTo>
                    <a:pt x="375" y="12233"/>
                    <a:pt x="375" y="12250"/>
                    <a:pt x="375" y="12262"/>
                  </a:cubicBezTo>
                  <a:cubicBezTo>
                    <a:pt x="351" y="12351"/>
                    <a:pt x="339" y="12434"/>
                    <a:pt x="315" y="12524"/>
                  </a:cubicBezTo>
                  <a:lnTo>
                    <a:pt x="291" y="12613"/>
                  </a:lnTo>
                  <a:cubicBezTo>
                    <a:pt x="280" y="12696"/>
                    <a:pt x="262" y="12767"/>
                    <a:pt x="250" y="12850"/>
                  </a:cubicBezTo>
                  <a:cubicBezTo>
                    <a:pt x="238" y="12874"/>
                    <a:pt x="238" y="12904"/>
                    <a:pt x="232" y="12927"/>
                  </a:cubicBezTo>
                  <a:cubicBezTo>
                    <a:pt x="208" y="13028"/>
                    <a:pt x="196" y="13135"/>
                    <a:pt x="179" y="13230"/>
                  </a:cubicBezTo>
                  <a:cubicBezTo>
                    <a:pt x="179" y="13242"/>
                    <a:pt x="173" y="13260"/>
                    <a:pt x="173" y="13272"/>
                  </a:cubicBezTo>
                  <a:cubicBezTo>
                    <a:pt x="161" y="13361"/>
                    <a:pt x="143" y="13444"/>
                    <a:pt x="137" y="13533"/>
                  </a:cubicBezTo>
                  <a:cubicBezTo>
                    <a:pt x="131" y="13563"/>
                    <a:pt x="131" y="13592"/>
                    <a:pt x="119" y="13622"/>
                  </a:cubicBezTo>
                  <a:cubicBezTo>
                    <a:pt x="113" y="13699"/>
                    <a:pt x="101" y="13776"/>
                    <a:pt x="90" y="13854"/>
                  </a:cubicBezTo>
                  <a:cubicBezTo>
                    <a:pt x="90" y="13877"/>
                    <a:pt x="84" y="13907"/>
                    <a:pt x="84" y="13925"/>
                  </a:cubicBezTo>
                  <a:cubicBezTo>
                    <a:pt x="72" y="14032"/>
                    <a:pt x="60" y="14127"/>
                    <a:pt x="54" y="14234"/>
                  </a:cubicBezTo>
                  <a:lnTo>
                    <a:pt x="54" y="14240"/>
                  </a:lnTo>
                  <a:cubicBezTo>
                    <a:pt x="54" y="14275"/>
                    <a:pt x="48" y="14305"/>
                    <a:pt x="48" y="14341"/>
                  </a:cubicBezTo>
                  <a:cubicBezTo>
                    <a:pt x="48" y="14388"/>
                    <a:pt x="42" y="14430"/>
                    <a:pt x="42" y="14477"/>
                  </a:cubicBezTo>
                  <a:cubicBezTo>
                    <a:pt x="42" y="14513"/>
                    <a:pt x="30" y="14548"/>
                    <a:pt x="30" y="14590"/>
                  </a:cubicBezTo>
                  <a:cubicBezTo>
                    <a:pt x="30" y="14631"/>
                    <a:pt x="24" y="14679"/>
                    <a:pt x="24" y="14721"/>
                  </a:cubicBezTo>
                  <a:cubicBezTo>
                    <a:pt x="24" y="14756"/>
                    <a:pt x="24" y="14804"/>
                    <a:pt x="18" y="14839"/>
                  </a:cubicBezTo>
                  <a:cubicBezTo>
                    <a:pt x="18" y="14887"/>
                    <a:pt x="18" y="14922"/>
                    <a:pt x="12" y="14964"/>
                  </a:cubicBezTo>
                  <a:cubicBezTo>
                    <a:pt x="12" y="15047"/>
                    <a:pt x="12" y="15130"/>
                    <a:pt x="0" y="15213"/>
                  </a:cubicBezTo>
                  <a:lnTo>
                    <a:pt x="0" y="15433"/>
                  </a:lnTo>
                  <a:lnTo>
                    <a:pt x="0" y="15510"/>
                  </a:lnTo>
                  <a:cubicBezTo>
                    <a:pt x="0" y="15558"/>
                    <a:pt x="0" y="15605"/>
                    <a:pt x="12" y="15659"/>
                  </a:cubicBezTo>
                  <a:lnTo>
                    <a:pt x="12" y="15736"/>
                  </a:lnTo>
                  <a:cubicBezTo>
                    <a:pt x="12" y="15783"/>
                    <a:pt x="18" y="15825"/>
                    <a:pt x="18" y="15873"/>
                  </a:cubicBezTo>
                  <a:cubicBezTo>
                    <a:pt x="18" y="15902"/>
                    <a:pt x="18" y="15926"/>
                    <a:pt x="24" y="15956"/>
                  </a:cubicBezTo>
                  <a:cubicBezTo>
                    <a:pt x="24" y="16003"/>
                    <a:pt x="30" y="16057"/>
                    <a:pt x="42" y="16110"/>
                  </a:cubicBezTo>
                  <a:cubicBezTo>
                    <a:pt x="42" y="16134"/>
                    <a:pt x="42" y="16146"/>
                    <a:pt x="48" y="16169"/>
                  </a:cubicBezTo>
                  <a:lnTo>
                    <a:pt x="72" y="16371"/>
                  </a:lnTo>
                  <a:cubicBezTo>
                    <a:pt x="72" y="16383"/>
                    <a:pt x="78" y="16401"/>
                    <a:pt x="78" y="16419"/>
                  </a:cubicBezTo>
                  <a:cubicBezTo>
                    <a:pt x="84" y="16472"/>
                    <a:pt x="90" y="16526"/>
                    <a:pt x="101" y="16567"/>
                  </a:cubicBezTo>
                  <a:cubicBezTo>
                    <a:pt x="101" y="16591"/>
                    <a:pt x="107" y="16615"/>
                    <a:pt x="107" y="16644"/>
                  </a:cubicBezTo>
                  <a:cubicBezTo>
                    <a:pt x="107" y="16668"/>
                    <a:pt x="113" y="16698"/>
                    <a:pt x="113" y="16716"/>
                  </a:cubicBezTo>
                  <a:cubicBezTo>
                    <a:pt x="113" y="16739"/>
                    <a:pt x="119" y="16757"/>
                    <a:pt x="119" y="16775"/>
                  </a:cubicBezTo>
                  <a:cubicBezTo>
                    <a:pt x="131" y="16799"/>
                    <a:pt x="131" y="16823"/>
                    <a:pt x="137" y="16846"/>
                  </a:cubicBezTo>
                  <a:lnTo>
                    <a:pt x="161" y="16977"/>
                  </a:lnTo>
                  <a:cubicBezTo>
                    <a:pt x="161" y="16995"/>
                    <a:pt x="167" y="17013"/>
                    <a:pt x="167" y="17030"/>
                  </a:cubicBezTo>
                  <a:cubicBezTo>
                    <a:pt x="179" y="17090"/>
                    <a:pt x="190" y="17155"/>
                    <a:pt x="202" y="17214"/>
                  </a:cubicBezTo>
                  <a:cubicBezTo>
                    <a:pt x="202" y="17232"/>
                    <a:pt x="208" y="17238"/>
                    <a:pt x="208" y="17250"/>
                  </a:cubicBezTo>
                  <a:cubicBezTo>
                    <a:pt x="226" y="17304"/>
                    <a:pt x="232" y="17351"/>
                    <a:pt x="250" y="17399"/>
                  </a:cubicBezTo>
                  <a:cubicBezTo>
                    <a:pt x="256" y="17422"/>
                    <a:pt x="256" y="17440"/>
                    <a:pt x="262" y="17458"/>
                  </a:cubicBezTo>
                  <a:cubicBezTo>
                    <a:pt x="268" y="17500"/>
                    <a:pt x="285" y="17541"/>
                    <a:pt x="291" y="17577"/>
                  </a:cubicBezTo>
                  <a:cubicBezTo>
                    <a:pt x="297" y="17600"/>
                    <a:pt x="309" y="17618"/>
                    <a:pt x="309" y="17636"/>
                  </a:cubicBezTo>
                  <a:cubicBezTo>
                    <a:pt x="321" y="17684"/>
                    <a:pt x="327" y="17725"/>
                    <a:pt x="345" y="17767"/>
                  </a:cubicBezTo>
                  <a:cubicBezTo>
                    <a:pt x="351" y="17779"/>
                    <a:pt x="351" y="17796"/>
                    <a:pt x="357" y="17808"/>
                  </a:cubicBezTo>
                  <a:cubicBezTo>
                    <a:pt x="375" y="17868"/>
                    <a:pt x="398" y="17921"/>
                    <a:pt x="410" y="17980"/>
                  </a:cubicBezTo>
                  <a:cubicBezTo>
                    <a:pt x="416" y="17992"/>
                    <a:pt x="416" y="18004"/>
                    <a:pt x="428" y="18016"/>
                  </a:cubicBezTo>
                  <a:lnTo>
                    <a:pt x="470" y="18153"/>
                  </a:lnTo>
                  <a:cubicBezTo>
                    <a:pt x="475" y="18165"/>
                    <a:pt x="487" y="18188"/>
                    <a:pt x="493" y="18200"/>
                  </a:cubicBezTo>
                  <a:lnTo>
                    <a:pt x="535" y="18313"/>
                  </a:lnTo>
                  <a:cubicBezTo>
                    <a:pt x="547" y="18331"/>
                    <a:pt x="553" y="18349"/>
                    <a:pt x="559" y="18366"/>
                  </a:cubicBezTo>
                  <a:cubicBezTo>
                    <a:pt x="576" y="18408"/>
                    <a:pt x="594" y="18450"/>
                    <a:pt x="612" y="18491"/>
                  </a:cubicBezTo>
                  <a:cubicBezTo>
                    <a:pt x="618" y="18497"/>
                    <a:pt x="618" y="18515"/>
                    <a:pt x="624" y="18521"/>
                  </a:cubicBezTo>
                  <a:cubicBezTo>
                    <a:pt x="648" y="18574"/>
                    <a:pt x="671" y="18628"/>
                    <a:pt x="701" y="18669"/>
                  </a:cubicBezTo>
                  <a:cubicBezTo>
                    <a:pt x="707" y="18675"/>
                    <a:pt x="713" y="18693"/>
                    <a:pt x="713" y="18699"/>
                  </a:cubicBezTo>
                  <a:cubicBezTo>
                    <a:pt x="737" y="18735"/>
                    <a:pt x="755" y="18776"/>
                    <a:pt x="772" y="18812"/>
                  </a:cubicBezTo>
                  <a:lnTo>
                    <a:pt x="796" y="18853"/>
                  </a:lnTo>
                  <a:cubicBezTo>
                    <a:pt x="814" y="18895"/>
                    <a:pt x="832" y="18925"/>
                    <a:pt x="856" y="18954"/>
                  </a:cubicBezTo>
                  <a:lnTo>
                    <a:pt x="879" y="18996"/>
                  </a:lnTo>
                  <a:lnTo>
                    <a:pt x="945" y="19109"/>
                  </a:lnTo>
                  <a:cubicBezTo>
                    <a:pt x="951" y="19115"/>
                    <a:pt x="951" y="19121"/>
                    <a:pt x="962" y="19132"/>
                  </a:cubicBezTo>
                  <a:lnTo>
                    <a:pt x="1051" y="19263"/>
                  </a:lnTo>
                  <a:cubicBezTo>
                    <a:pt x="1057" y="19269"/>
                    <a:pt x="1063" y="19287"/>
                    <a:pt x="1069" y="19293"/>
                  </a:cubicBezTo>
                  <a:cubicBezTo>
                    <a:pt x="1093" y="19322"/>
                    <a:pt x="1117" y="19358"/>
                    <a:pt x="1141" y="19388"/>
                  </a:cubicBezTo>
                  <a:cubicBezTo>
                    <a:pt x="1146" y="19406"/>
                    <a:pt x="1158" y="19417"/>
                    <a:pt x="1170" y="19429"/>
                  </a:cubicBezTo>
                  <a:lnTo>
                    <a:pt x="1236" y="19518"/>
                  </a:lnTo>
                  <a:cubicBezTo>
                    <a:pt x="1241" y="19530"/>
                    <a:pt x="1259" y="19536"/>
                    <a:pt x="1265" y="19554"/>
                  </a:cubicBezTo>
                  <a:cubicBezTo>
                    <a:pt x="1295" y="19590"/>
                    <a:pt x="1325" y="19619"/>
                    <a:pt x="1354" y="19655"/>
                  </a:cubicBezTo>
                  <a:lnTo>
                    <a:pt x="1366" y="19673"/>
                  </a:lnTo>
                  <a:cubicBezTo>
                    <a:pt x="1408" y="19708"/>
                    <a:pt x="1437" y="19744"/>
                    <a:pt x="1473" y="19786"/>
                  </a:cubicBezTo>
                  <a:cubicBezTo>
                    <a:pt x="1479" y="19792"/>
                    <a:pt x="1485" y="19803"/>
                    <a:pt x="1503" y="19815"/>
                  </a:cubicBezTo>
                  <a:cubicBezTo>
                    <a:pt x="1527" y="19845"/>
                    <a:pt x="1556" y="19863"/>
                    <a:pt x="1586" y="19893"/>
                  </a:cubicBezTo>
                  <a:lnTo>
                    <a:pt x="1622" y="19934"/>
                  </a:lnTo>
                  <a:lnTo>
                    <a:pt x="1693" y="20005"/>
                  </a:lnTo>
                  <a:lnTo>
                    <a:pt x="1722" y="20035"/>
                  </a:lnTo>
                  <a:cubicBezTo>
                    <a:pt x="1764" y="20065"/>
                    <a:pt x="1794" y="20094"/>
                    <a:pt x="1829" y="20124"/>
                  </a:cubicBezTo>
                  <a:lnTo>
                    <a:pt x="1835" y="20130"/>
                  </a:lnTo>
                  <a:cubicBezTo>
                    <a:pt x="1871" y="20160"/>
                    <a:pt x="1912" y="20189"/>
                    <a:pt x="1954" y="20219"/>
                  </a:cubicBezTo>
                  <a:cubicBezTo>
                    <a:pt x="1972" y="20231"/>
                    <a:pt x="1978" y="20237"/>
                    <a:pt x="1990" y="20243"/>
                  </a:cubicBezTo>
                  <a:cubicBezTo>
                    <a:pt x="2019" y="20267"/>
                    <a:pt x="2049" y="20290"/>
                    <a:pt x="2073" y="20302"/>
                  </a:cubicBezTo>
                  <a:cubicBezTo>
                    <a:pt x="2091" y="20308"/>
                    <a:pt x="2102" y="20326"/>
                    <a:pt x="2108" y="20332"/>
                  </a:cubicBezTo>
                  <a:cubicBezTo>
                    <a:pt x="2138" y="20356"/>
                    <a:pt x="2168" y="20368"/>
                    <a:pt x="2197" y="20391"/>
                  </a:cubicBezTo>
                  <a:cubicBezTo>
                    <a:pt x="2215" y="20397"/>
                    <a:pt x="2221" y="20409"/>
                    <a:pt x="2239" y="20415"/>
                  </a:cubicBezTo>
                  <a:cubicBezTo>
                    <a:pt x="2281" y="20445"/>
                    <a:pt x="2316" y="20468"/>
                    <a:pt x="2364" y="20486"/>
                  </a:cubicBezTo>
                  <a:lnTo>
                    <a:pt x="5507" y="22372"/>
                  </a:lnTo>
                  <a:lnTo>
                    <a:pt x="5446" y="22321"/>
                  </a:lnTo>
                  <a:cubicBezTo>
                    <a:pt x="5434" y="22315"/>
                    <a:pt x="5428" y="22315"/>
                    <a:pt x="5428" y="22309"/>
                  </a:cubicBezTo>
                  <a:cubicBezTo>
                    <a:pt x="5398" y="22280"/>
                    <a:pt x="5368" y="22256"/>
                    <a:pt x="5333" y="22226"/>
                  </a:cubicBezTo>
                  <a:cubicBezTo>
                    <a:pt x="5315" y="22208"/>
                    <a:pt x="5303" y="22202"/>
                    <a:pt x="5297" y="22190"/>
                  </a:cubicBezTo>
                  <a:lnTo>
                    <a:pt x="5226" y="22119"/>
                  </a:lnTo>
                  <a:lnTo>
                    <a:pt x="5190" y="22084"/>
                  </a:lnTo>
                  <a:cubicBezTo>
                    <a:pt x="5166" y="22060"/>
                    <a:pt x="5149" y="22042"/>
                    <a:pt x="5125" y="22012"/>
                  </a:cubicBezTo>
                  <a:lnTo>
                    <a:pt x="5089" y="21971"/>
                  </a:lnTo>
                  <a:cubicBezTo>
                    <a:pt x="5060" y="21935"/>
                    <a:pt x="5018" y="21900"/>
                    <a:pt x="4988" y="21864"/>
                  </a:cubicBezTo>
                  <a:cubicBezTo>
                    <a:pt x="4982" y="21852"/>
                    <a:pt x="4976" y="21846"/>
                    <a:pt x="4965" y="21834"/>
                  </a:cubicBezTo>
                  <a:cubicBezTo>
                    <a:pt x="4947" y="21805"/>
                    <a:pt x="4917" y="21775"/>
                    <a:pt x="4893" y="21745"/>
                  </a:cubicBezTo>
                  <a:cubicBezTo>
                    <a:pt x="4881" y="21727"/>
                    <a:pt x="4870" y="21715"/>
                    <a:pt x="4858" y="21698"/>
                  </a:cubicBezTo>
                  <a:cubicBezTo>
                    <a:pt x="4834" y="21674"/>
                    <a:pt x="4816" y="21644"/>
                    <a:pt x="4798" y="21615"/>
                  </a:cubicBezTo>
                  <a:cubicBezTo>
                    <a:pt x="4780" y="21603"/>
                    <a:pt x="4775" y="21585"/>
                    <a:pt x="4757" y="21573"/>
                  </a:cubicBezTo>
                  <a:cubicBezTo>
                    <a:pt x="4739" y="21543"/>
                    <a:pt x="4715" y="21514"/>
                    <a:pt x="4697" y="21484"/>
                  </a:cubicBezTo>
                  <a:cubicBezTo>
                    <a:pt x="4691" y="21466"/>
                    <a:pt x="4680" y="21454"/>
                    <a:pt x="4668" y="21442"/>
                  </a:cubicBezTo>
                  <a:cubicBezTo>
                    <a:pt x="4638" y="21401"/>
                    <a:pt x="4608" y="21365"/>
                    <a:pt x="4590" y="21318"/>
                  </a:cubicBezTo>
                  <a:cubicBezTo>
                    <a:pt x="4579" y="21306"/>
                    <a:pt x="4573" y="21294"/>
                    <a:pt x="4567" y="21282"/>
                  </a:cubicBezTo>
                  <a:cubicBezTo>
                    <a:pt x="4543" y="21252"/>
                    <a:pt x="4519" y="21217"/>
                    <a:pt x="4507" y="21175"/>
                  </a:cubicBezTo>
                  <a:cubicBezTo>
                    <a:pt x="4501" y="21163"/>
                    <a:pt x="4484" y="21139"/>
                    <a:pt x="4478" y="21128"/>
                  </a:cubicBezTo>
                  <a:cubicBezTo>
                    <a:pt x="4460" y="21098"/>
                    <a:pt x="4442" y="21068"/>
                    <a:pt x="4424" y="21039"/>
                  </a:cubicBezTo>
                  <a:cubicBezTo>
                    <a:pt x="4418" y="21021"/>
                    <a:pt x="4400" y="20997"/>
                    <a:pt x="4395" y="20985"/>
                  </a:cubicBezTo>
                  <a:cubicBezTo>
                    <a:pt x="4383" y="20949"/>
                    <a:pt x="4359" y="20920"/>
                    <a:pt x="4341" y="20878"/>
                  </a:cubicBezTo>
                  <a:lnTo>
                    <a:pt x="4323" y="20837"/>
                  </a:lnTo>
                  <a:cubicBezTo>
                    <a:pt x="4300" y="20783"/>
                    <a:pt x="4276" y="20742"/>
                    <a:pt x="4246" y="20688"/>
                  </a:cubicBezTo>
                  <a:cubicBezTo>
                    <a:pt x="4240" y="20670"/>
                    <a:pt x="4234" y="20659"/>
                    <a:pt x="4234" y="20653"/>
                  </a:cubicBezTo>
                  <a:cubicBezTo>
                    <a:pt x="4216" y="20611"/>
                    <a:pt x="4193" y="20575"/>
                    <a:pt x="4181" y="20540"/>
                  </a:cubicBezTo>
                  <a:cubicBezTo>
                    <a:pt x="4175" y="20522"/>
                    <a:pt x="4163" y="20504"/>
                    <a:pt x="4157" y="20480"/>
                  </a:cubicBezTo>
                  <a:cubicBezTo>
                    <a:pt x="4145" y="20445"/>
                    <a:pt x="4127" y="20403"/>
                    <a:pt x="4115" y="20373"/>
                  </a:cubicBezTo>
                  <a:cubicBezTo>
                    <a:pt x="4104" y="20356"/>
                    <a:pt x="4098" y="20338"/>
                    <a:pt x="4092" y="20314"/>
                  </a:cubicBezTo>
                  <a:cubicBezTo>
                    <a:pt x="4074" y="20273"/>
                    <a:pt x="4062" y="20237"/>
                    <a:pt x="4044" y="20189"/>
                  </a:cubicBezTo>
                  <a:cubicBezTo>
                    <a:pt x="4038" y="20178"/>
                    <a:pt x="4038" y="20166"/>
                    <a:pt x="4032" y="20154"/>
                  </a:cubicBezTo>
                  <a:cubicBezTo>
                    <a:pt x="4009" y="20100"/>
                    <a:pt x="3997" y="20041"/>
                    <a:pt x="3979" y="19982"/>
                  </a:cubicBezTo>
                  <a:cubicBezTo>
                    <a:pt x="3973" y="19970"/>
                    <a:pt x="3973" y="19952"/>
                    <a:pt x="3967" y="19940"/>
                  </a:cubicBezTo>
                  <a:cubicBezTo>
                    <a:pt x="3949" y="19893"/>
                    <a:pt x="3943" y="19857"/>
                    <a:pt x="3925" y="19809"/>
                  </a:cubicBezTo>
                  <a:cubicBezTo>
                    <a:pt x="3919" y="19792"/>
                    <a:pt x="3914" y="19774"/>
                    <a:pt x="3914" y="19750"/>
                  </a:cubicBezTo>
                  <a:cubicBezTo>
                    <a:pt x="3902" y="19714"/>
                    <a:pt x="3890" y="19673"/>
                    <a:pt x="3884" y="19625"/>
                  </a:cubicBezTo>
                  <a:cubicBezTo>
                    <a:pt x="3878" y="19602"/>
                    <a:pt x="3878" y="19590"/>
                    <a:pt x="3872" y="19566"/>
                  </a:cubicBezTo>
                  <a:cubicBezTo>
                    <a:pt x="3854" y="19512"/>
                    <a:pt x="3848" y="19465"/>
                    <a:pt x="3830" y="19412"/>
                  </a:cubicBezTo>
                  <a:cubicBezTo>
                    <a:pt x="3830" y="19406"/>
                    <a:pt x="3824" y="19388"/>
                    <a:pt x="3824" y="19382"/>
                  </a:cubicBezTo>
                  <a:cubicBezTo>
                    <a:pt x="3813" y="19322"/>
                    <a:pt x="3795" y="19257"/>
                    <a:pt x="3789" y="19198"/>
                  </a:cubicBezTo>
                  <a:cubicBezTo>
                    <a:pt x="3789" y="19180"/>
                    <a:pt x="3783" y="19168"/>
                    <a:pt x="3783" y="19144"/>
                  </a:cubicBezTo>
                  <a:cubicBezTo>
                    <a:pt x="3771" y="19097"/>
                    <a:pt x="3765" y="19049"/>
                    <a:pt x="3759" y="19002"/>
                  </a:cubicBezTo>
                  <a:cubicBezTo>
                    <a:pt x="3759" y="18978"/>
                    <a:pt x="3753" y="18960"/>
                    <a:pt x="3753" y="18942"/>
                  </a:cubicBezTo>
                  <a:lnTo>
                    <a:pt x="3729" y="18812"/>
                  </a:lnTo>
                  <a:cubicBezTo>
                    <a:pt x="3729" y="18788"/>
                    <a:pt x="3724" y="18764"/>
                    <a:pt x="3724" y="18741"/>
                  </a:cubicBezTo>
                  <a:lnTo>
                    <a:pt x="3700" y="18586"/>
                  </a:lnTo>
                  <a:cubicBezTo>
                    <a:pt x="3700" y="18574"/>
                    <a:pt x="3694" y="18556"/>
                    <a:pt x="3694" y="18545"/>
                  </a:cubicBezTo>
                  <a:cubicBezTo>
                    <a:pt x="3682" y="18473"/>
                    <a:pt x="3676" y="18408"/>
                    <a:pt x="3670" y="18337"/>
                  </a:cubicBezTo>
                  <a:cubicBezTo>
                    <a:pt x="3670" y="18319"/>
                    <a:pt x="3670" y="18295"/>
                    <a:pt x="3658" y="18283"/>
                  </a:cubicBezTo>
                  <a:cubicBezTo>
                    <a:pt x="3652" y="18230"/>
                    <a:pt x="3652" y="18176"/>
                    <a:pt x="3646" y="18129"/>
                  </a:cubicBezTo>
                  <a:cubicBezTo>
                    <a:pt x="3646" y="18105"/>
                    <a:pt x="3646" y="18075"/>
                    <a:pt x="3640" y="18052"/>
                  </a:cubicBezTo>
                  <a:cubicBezTo>
                    <a:pt x="3640" y="18010"/>
                    <a:pt x="3634" y="17957"/>
                    <a:pt x="3634" y="17909"/>
                  </a:cubicBezTo>
                  <a:lnTo>
                    <a:pt x="3634" y="17838"/>
                  </a:lnTo>
                  <a:cubicBezTo>
                    <a:pt x="3634" y="17785"/>
                    <a:pt x="3634" y="17731"/>
                    <a:pt x="3623" y="17684"/>
                  </a:cubicBezTo>
                  <a:lnTo>
                    <a:pt x="3623" y="17612"/>
                  </a:lnTo>
                  <a:lnTo>
                    <a:pt x="3623" y="17393"/>
                  </a:lnTo>
                  <a:cubicBezTo>
                    <a:pt x="3623" y="17310"/>
                    <a:pt x="3623" y="17226"/>
                    <a:pt x="3634" y="17149"/>
                  </a:cubicBezTo>
                  <a:lnTo>
                    <a:pt x="3634" y="17137"/>
                  </a:lnTo>
                  <a:cubicBezTo>
                    <a:pt x="3634" y="17060"/>
                    <a:pt x="3640" y="16983"/>
                    <a:pt x="3640" y="16900"/>
                  </a:cubicBezTo>
                  <a:lnTo>
                    <a:pt x="3640" y="16864"/>
                  </a:lnTo>
                  <a:cubicBezTo>
                    <a:pt x="3640" y="16799"/>
                    <a:pt x="3646" y="16722"/>
                    <a:pt x="3652" y="16656"/>
                  </a:cubicBezTo>
                  <a:cubicBezTo>
                    <a:pt x="3652" y="16639"/>
                    <a:pt x="3652" y="16621"/>
                    <a:pt x="3658" y="16597"/>
                  </a:cubicBezTo>
                  <a:cubicBezTo>
                    <a:pt x="3670" y="16538"/>
                    <a:pt x="3670" y="16472"/>
                    <a:pt x="3676" y="16413"/>
                  </a:cubicBezTo>
                  <a:cubicBezTo>
                    <a:pt x="3682" y="16318"/>
                    <a:pt x="3688" y="16217"/>
                    <a:pt x="3706" y="16122"/>
                  </a:cubicBezTo>
                  <a:cubicBezTo>
                    <a:pt x="3706" y="16092"/>
                    <a:pt x="3712" y="16063"/>
                    <a:pt x="3718" y="16027"/>
                  </a:cubicBezTo>
                  <a:cubicBezTo>
                    <a:pt x="3729" y="15962"/>
                    <a:pt x="3735" y="15884"/>
                    <a:pt x="3747" y="15819"/>
                  </a:cubicBezTo>
                  <a:cubicBezTo>
                    <a:pt x="3759" y="15783"/>
                    <a:pt x="3759" y="15754"/>
                    <a:pt x="3765" y="15718"/>
                  </a:cubicBezTo>
                  <a:cubicBezTo>
                    <a:pt x="3777" y="15635"/>
                    <a:pt x="3789" y="15558"/>
                    <a:pt x="3801" y="15481"/>
                  </a:cubicBezTo>
                  <a:cubicBezTo>
                    <a:pt x="3801" y="15457"/>
                    <a:pt x="3807" y="15433"/>
                    <a:pt x="3807" y="15409"/>
                  </a:cubicBezTo>
                  <a:cubicBezTo>
                    <a:pt x="3824" y="15314"/>
                    <a:pt x="3848" y="15213"/>
                    <a:pt x="3860" y="15112"/>
                  </a:cubicBezTo>
                  <a:cubicBezTo>
                    <a:pt x="3866" y="15083"/>
                    <a:pt x="3878" y="15053"/>
                    <a:pt x="3878" y="15023"/>
                  </a:cubicBezTo>
                  <a:lnTo>
                    <a:pt x="3919" y="14804"/>
                  </a:lnTo>
                  <a:cubicBezTo>
                    <a:pt x="3925" y="14768"/>
                    <a:pt x="3937" y="14738"/>
                    <a:pt x="3943" y="14697"/>
                  </a:cubicBezTo>
                  <a:cubicBezTo>
                    <a:pt x="3955" y="14620"/>
                    <a:pt x="3979" y="14536"/>
                    <a:pt x="3997" y="14459"/>
                  </a:cubicBezTo>
                  <a:cubicBezTo>
                    <a:pt x="4003" y="14441"/>
                    <a:pt x="4003" y="14418"/>
                    <a:pt x="4009" y="14394"/>
                  </a:cubicBezTo>
                  <a:cubicBezTo>
                    <a:pt x="4032" y="14293"/>
                    <a:pt x="4062" y="14192"/>
                    <a:pt x="4086" y="14091"/>
                  </a:cubicBezTo>
                  <a:cubicBezTo>
                    <a:pt x="4092" y="14061"/>
                    <a:pt x="4098" y="14038"/>
                    <a:pt x="4104" y="14008"/>
                  </a:cubicBezTo>
                  <a:cubicBezTo>
                    <a:pt x="4127" y="13937"/>
                    <a:pt x="4151" y="13854"/>
                    <a:pt x="4175" y="13776"/>
                  </a:cubicBezTo>
                  <a:cubicBezTo>
                    <a:pt x="4181" y="13747"/>
                    <a:pt x="4187" y="13711"/>
                    <a:pt x="4205" y="13681"/>
                  </a:cubicBezTo>
                  <a:cubicBezTo>
                    <a:pt x="4222" y="13598"/>
                    <a:pt x="4252" y="13521"/>
                    <a:pt x="4276" y="13432"/>
                  </a:cubicBezTo>
                  <a:cubicBezTo>
                    <a:pt x="4282" y="13408"/>
                    <a:pt x="4294" y="13390"/>
                    <a:pt x="4294" y="13373"/>
                  </a:cubicBezTo>
                  <a:cubicBezTo>
                    <a:pt x="4323" y="13266"/>
                    <a:pt x="4359" y="13165"/>
                    <a:pt x="4389" y="13064"/>
                  </a:cubicBezTo>
                  <a:cubicBezTo>
                    <a:pt x="4395" y="13046"/>
                    <a:pt x="4400" y="13016"/>
                    <a:pt x="4412" y="12993"/>
                  </a:cubicBezTo>
                  <a:cubicBezTo>
                    <a:pt x="4442" y="12909"/>
                    <a:pt x="4460" y="12826"/>
                    <a:pt x="4490" y="12755"/>
                  </a:cubicBezTo>
                  <a:cubicBezTo>
                    <a:pt x="4501" y="12725"/>
                    <a:pt x="4513" y="12696"/>
                    <a:pt x="4519" y="12666"/>
                  </a:cubicBezTo>
                  <a:cubicBezTo>
                    <a:pt x="4549" y="12583"/>
                    <a:pt x="4579" y="12494"/>
                    <a:pt x="4608" y="12411"/>
                  </a:cubicBezTo>
                  <a:cubicBezTo>
                    <a:pt x="4620" y="12393"/>
                    <a:pt x="4626" y="12375"/>
                    <a:pt x="4632" y="12351"/>
                  </a:cubicBezTo>
                  <a:cubicBezTo>
                    <a:pt x="4668" y="12250"/>
                    <a:pt x="4715" y="12143"/>
                    <a:pt x="4751" y="12048"/>
                  </a:cubicBezTo>
                  <a:cubicBezTo>
                    <a:pt x="4757" y="12025"/>
                    <a:pt x="4769" y="12007"/>
                    <a:pt x="4780" y="11983"/>
                  </a:cubicBezTo>
                  <a:cubicBezTo>
                    <a:pt x="4810" y="11900"/>
                    <a:pt x="4846" y="11817"/>
                    <a:pt x="4875" y="11740"/>
                  </a:cubicBezTo>
                  <a:cubicBezTo>
                    <a:pt x="4893" y="11710"/>
                    <a:pt x="4899" y="11680"/>
                    <a:pt x="4917" y="11651"/>
                  </a:cubicBezTo>
                  <a:cubicBezTo>
                    <a:pt x="4953" y="11568"/>
                    <a:pt x="4988" y="11478"/>
                    <a:pt x="5024" y="11395"/>
                  </a:cubicBezTo>
                  <a:cubicBezTo>
                    <a:pt x="5036" y="11383"/>
                    <a:pt x="5042" y="11360"/>
                    <a:pt x="5048" y="11342"/>
                  </a:cubicBezTo>
                  <a:cubicBezTo>
                    <a:pt x="5095" y="11241"/>
                    <a:pt x="5137" y="11146"/>
                    <a:pt x="5190" y="11039"/>
                  </a:cubicBezTo>
                  <a:cubicBezTo>
                    <a:pt x="5196" y="11015"/>
                    <a:pt x="5214" y="10997"/>
                    <a:pt x="5220" y="10980"/>
                  </a:cubicBezTo>
                  <a:cubicBezTo>
                    <a:pt x="5256" y="10897"/>
                    <a:pt x="5291" y="10819"/>
                    <a:pt x="5339" y="10736"/>
                  </a:cubicBezTo>
                  <a:cubicBezTo>
                    <a:pt x="5351" y="10707"/>
                    <a:pt x="5368" y="10683"/>
                    <a:pt x="5374" y="10653"/>
                  </a:cubicBezTo>
                  <a:cubicBezTo>
                    <a:pt x="5422" y="10570"/>
                    <a:pt x="5457" y="10481"/>
                    <a:pt x="5499" y="10404"/>
                  </a:cubicBezTo>
                  <a:cubicBezTo>
                    <a:pt x="5511" y="10386"/>
                    <a:pt x="5517" y="10374"/>
                    <a:pt x="5523" y="10350"/>
                  </a:cubicBezTo>
                  <a:cubicBezTo>
                    <a:pt x="5576" y="10243"/>
                    <a:pt x="5630" y="10148"/>
                    <a:pt x="5677" y="10053"/>
                  </a:cubicBezTo>
                  <a:cubicBezTo>
                    <a:pt x="5689" y="10030"/>
                    <a:pt x="5701" y="10018"/>
                    <a:pt x="5707" y="9994"/>
                  </a:cubicBezTo>
                  <a:cubicBezTo>
                    <a:pt x="5754" y="9911"/>
                    <a:pt x="5796" y="9828"/>
                    <a:pt x="5843" y="9756"/>
                  </a:cubicBezTo>
                  <a:cubicBezTo>
                    <a:pt x="5855" y="9727"/>
                    <a:pt x="5873" y="9703"/>
                    <a:pt x="5885" y="9673"/>
                  </a:cubicBezTo>
                  <a:cubicBezTo>
                    <a:pt x="5932" y="9590"/>
                    <a:pt x="5986" y="9513"/>
                    <a:pt x="6027" y="9430"/>
                  </a:cubicBezTo>
                  <a:cubicBezTo>
                    <a:pt x="6033" y="9412"/>
                    <a:pt x="6045" y="9400"/>
                    <a:pt x="6057" y="9382"/>
                  </a:cubicBezTo>
                  <a:lnTo>
                    <a:pt x="6235" y="9097"/>
                  </a:lnTo>
                  <a:cubicBezTo>
                    <a:pt x="6247" y="9080"/>
                    <a:pt x="6259" y="9056"/>
                    <a:pt x="6265" y="9044"/>
                  </a:cubicBezTo>
                  <a:cubicBezTo>
                    <a:pt x="6318" y="8961"/>
                    <a:pt x="6366" y="8889"/>
                    <a:pt x="6413" y="8806"/>
                  </a:cubicBezTo>
                  <a:cubicBezTo>
                    <a:pt x="6431" y="8783"/>
                    <a:pt x="6443" y="8753"/>
                    <a:pt x="6467" y="8729"/>
                  </a:cubicBezTo>
                  <a:cubicBezTo>
                    <a:pt x="6520" y="8646"/>
                    <a:pt x="6574" y="8575"/>
                    <a:pt x="6621" y="8492"/>
                  </a:cubicBezTo>
                  <a:cubicBezTo>
                    <a:pt x="6627" y="8480"/>
                    <a:pt x="6645" y="8462"/>
                    <a:pt x="6651" y="8450"/>
                  </a:cubicBezTo>
                  <a:cubicBezTo>
                    <a:pt x="6710" y="8349"/>
                    <a:pt x="6776" y="8260"/>
                    <a:pt x="6847" y="8165"/>
                  </a:cubicBezTo>
                  <a:cubicBezTo>
                    <a:pt x="6859" y="8153"/>
                    <a:pt x="6871" y="8135"/>
                    <a:pt x="6883" y="8112"/>
                  </a:cubicBezTo>
                  <a:cubicBezTo>
                    <a:pt x="6936" y="8040"/>
                    <a:pt x="6989" y="7963"/>
                    <a:pt x="7043" y="7886"/>
                  </a:cubicBezTo>
                  <a:cubicBezTo>
                    <a:pt x="7061" y="7862"/>
                    <a:pt x="7084" y="7833"/>
                    <a:pt x="7096" y="7809"/>
                  </a:cubicBezTo>
                  <a:cubicBezTo>
                    <a:pt x="7150" y="7738"/>
                    <a:pt x="7209" y="7654"/>
                    <a:pt x="7263" y="7577"/>
                  </a:cubicBezTo>
                  <a:cubicBezTo>
                    <a:pt x="7268" y="7565"/>
                    <a:pt x="7280" y="7548"/>
                    <a:pt x="7292" y="7536"/>
                  </a:cubicBezTo>
                  <a:cubicBezTo>
                    <a:pt x="7358" y="7447"/>
                    <a:pt x="7423" y="7358"/>
                    <a:pt x="7500" y="7268"/>
                  </a:cubicBezTo>
                  <a:cubicBezTo>
                    <a:pt x="7512" y="7251"/>
                    <a:pt x="7518" y="7239"/>
                    <a:pt x="7536" y="7221"/>
                  </a:cubicBezTo>
                  <a:cubicBezTo>
                    <a:pt x="7595" y="7150"/>
                    <a:pt x="7649" y="7072"/>
                    <a:pt x="7708" y="7007"/>
                  </a:cubicBezTo>
                  <a:cubicBezTo>
                    <a:pt x="7732" y="6983"/>
                    <a:pt x="7744" y="6966"/>
                    <a:pt x="7767" y="6942"/>
                  </a:cubicBezTo>
                  <a:cubicBezTo>
                    <a:pt x="7827" y="6865"/>
                    <a:pt x="7886" y="6799"/>
                    <a:pt x="7945" y="6728"/>
                  </a:cubicBezTo>
                  <a:cubicBezTo>
                    <a:pt x="7957" y="6710"/>
                    <a:pt x="7969" y="6698"/>
                    <a:pt x="7981" y="6681"/>
                  </a:cubicBezTo>
                  <a:cubicBezTo>
                    <a:pt x="8058" y="6597"/>
                    <a:pt x="8124" y="6508"/>
                    <a:pt x="8195" y="6431"/>
                  </a:cubicBezTo>
                  <a:cubicBezTo>
                    <a:pt x="8213" y="6413"/>
                    <a:pt x="8219" y="6402"/>
                    <a:pt x="8236" y="6384"/>
                  </a:cubicBezTo>
                  <a:lnTo>
                    <a:pt x="8414" y="6182"/>
                  </a:lnTo>
                  <a:cubicBezTo>
                    <a:pt x="8432" y="6164"/>
                    <a:pt x="8450" y="6140"/>
                    <a:pt x="8474" y="6116"/>
                  </a:cubicBezTo>
                  <a:cubicBezTo>
                    <a:pt x="8533" y="6051"/>
                    <a:pt x="8593" y="5986"/>
                    <a:pt x="8658" y="5915"/>
                  </a:cubicBezTo>
                  <a:cubicBezTo>
                    <a:pt x="8670" y="5903"/>
                    <a:pt x="8688" y="5885"/>
                    <a:pt x="8694" y="5873"/>
                  </a:cubicBezTo>
                  <a:cubicBezTo>
                    <a:pt x="8771" y="5790"/>
                    <a:pt x="8842" y="5719"/>
                    <a:pt x="8925" y="5636"/>
                  </a:cubicBezTo>
                  <a:lnTo>
                    <a:pt x="8967" y="5588"/>
                  </a:lnTo>
                  <a:cubicBezTo>
                    <a:pt x="9026" y="5523"/>
                    <a:pt x="9097" y="5463"/>
                    <a:pt x="9163" y="5404"/>
                  </a:cubicBezTo>
                  <a:cubicBezTo>
                    <a:pt x="9186" y="5380"/>
                    <a:pt x="9204" y="5362"/>
                    <a:pt x="9228" y="5345"/>
                  </a:cubicBezTo>
                  <a:cubicBezTo>
                    <a:pt x="9293" y="5285"/>
                    <a:pt x="9353" y="5226"/>
                    <a:pt x="9424" y="5166"/>
                  </a:cubicBezTo>
                  <a:lnTo>
                    <a:pt x="9466" y="5125"/>
                  </a:lnTo>
                  <a:cubicBezTo>
                    <a:pt x="9549" y="5048"/>
                    <a:pt x="9620" y="4982"/>
                    <a:pt x="9703" y="4905"/>
                  </a:cubicBezTo>
                  <a:cubicBezTo>
                    <a:pt x="9715" y="4893"/>
                    <a:pt x="9733" y="4887"/>
                    <a:pt x="9745" y="4870"/>
                  </a:cubicBezTo>
                  <a:cubicBezTo>
                    <a:pt x="9816" y="4810"/>
                    <a:pt x="9881" y="4757"/>
                    <a:pt x="9941" y="4697"/>
                  </a:cubicBezTo>
                  <a:cubicBezTo>
                    <a:pt x="9964" y="4679"/>
                    <a:pt x="9982" y="4662"/>
                    <a:pt x="10006" y="4638"/>
                  </a:cubicBezTo>
                  <a:cubicBezTo>
                    <a:pt x="10077" y="4590"/>
                    <a:pt x="10131" y="4531"/>
                    <a:pt x="10202" y="4478"/>
                  </a:cubicBezTo>
                  <a:cubicBezTo>
                    <a:pt x="10214" y="4460"/>
                    <a:pt x="10232" y="4448"/>
                    <a:pt x="10249" y="4442"/>
                  </a:cubicBezTo>
                  <a:cubicBezTo>
                    <a:pt x="10332" y="4371"/>
                    <a:pt x="10416" y="4311"/>
                    <a:pt x="10499" y="4246"/>
                  </a:cubicBezTo>
                  <a:cubicBezTo>
                    <a:pt x="10546" y="4210"/>
                    <a:pt x="10600" y="4163"/>
                    <a:pt x="10653" y="4127"/>
                  </a:cubicBezTo>
                  <a:cubicBezTo>
                    <a:pt x="10659" y="4121"/>
                    <a:pt x="10677" y="4115"/>
                    <a:pt x="10683" y="4104"/>
                  </a:cubicBezTo>
                  <a:cubicBezTo>
                    <a:pt x="10742" y="4062"/>
                    <a:pt x="10807" y="4014"/>
                    <a:pt x="10873" y="3967"/>
                  </a:cubicBezTo>
                  <a:cubicBezTo>
                    <a:pt x="10897" y="3949"/>
                    <a:pt x="10914" y="3937"/>
                    <a:pt x="10932" y="3919"/>
                  </a:cubicBezTo>
                  <a:cubicBezTo>
                    <a:pt x="10980" y="3890"/>
                    <a:pt x="11021" y="3854"/>
                    <a:pt x="11069" y="3824"/>
                  </a:cubicBezTo>
                  <a:lnTo>
                    <a:pt x="11134" y="3777"/>
                  </a:lnTo>
                  <a:cubicBezTo>
                    <a:pt x="11182" y="3747"/>
                    <a:pt x="11223" y="3718"/>
                    <a:pt x="11265" y="3688"/>
                  </a:cubicBezTo>
                  <a:cubicBezTo>
                    <a:pt x="11283" y="3676"/>
                    <a:pt x="11306" y="3658"/>
                    <a:pt x="11336" y="3646"/>
                  </a:cubicBezTo>
                  <a:cubicBezTo>
                    <a:pt x="11378" y="3617"/>
                    <a:pt x="11425" y="3587"/>
                    <a:pt x="11473" y="3563"/>
                  </a:cubicBezTo>
                  <a:lnTo>
                    <a:pt x="11538" y="3522"/>
                  </a:lnTo>
                  <a:cubicBezTo>
                    <a:pt x="11579" y="3492"/>
                    <a:pt x="11633" y="3462"/>
                    <a:pt x="11680" y="3433"/>
                  </a:cubicBezTo>
                  <a:cubicBezTo>
                    <a:pt x="11698" y="3415"/>
                    <a:pt x="11716" y="3409"/>
                    <a:pt x="11740" y="3391"/>
                  </a:cubicBezTo>
                  <a:cubicBezTo>
                    <a:pt x="11805" y="3355"/>
                    <a:pt x="11870" y="3314"/>
                    <a:pt x="11936" y="3272"/>
                  </a:cubicBezTo>
                  <a:cubicBezTo>
                    <a:pt x="12007" y="3237"/>
                    <a:pt x="12078" y="3201"/>
                    <a:pt x="12144" y="3165"/>
                  </a:cubicBezTo>
                  <a:cubicBezTo>
                    <a:pt x="12161" y="3153"/>
                    <a:pt x="12185" y="3148"/>
                    <a:pt x="12197" y="3136"/>
                  </a:cubicBezTo>
                  <a:cubicBezTo>
                    <a:pt x="12250" y="3106"/>
                    <a:pt x="12304" y="3082"/>
                    <a:pt x="12351" y="3053"/>
                  </a:cubicBezTo>
                  <a:cubicBezTo>
                    <a:pt x="12375" y="3035"/>
                    <a:pt x="12399" y="3029"/>
                    <a:pt x="12423" y="3017"/>
                  </a:cubicBezTo>
                  <a:lnTo>
                    <a:pt x="12553" y="2946"/>
                  </a:lnTo>
                  <a:cubicBezTo>
                    <a:pt x="12577" y="2934"/>
                    <a:pt x="12607" y="2928"/>
                    <a:pt x="12630" y="2910"/>
                  </a:cubicBezTo>
                  <a:cubicBezTo>
                    <a:pt x="12672" y="2886"/>
                    <a:pt x="12725" y="2868"/>
                    <a:pt x="12767" y="2845"/>
                  </a:cubicBezTo>
                  <a:cubicBezTo>
                    <a:pt x="12785" y="2839"/>
                    <a:pt x="12791" y="2839"/>
                    <a:pt x="12809" y="2827"/>
                  </a:cubicBezTo>
                  <a:cubicBezTo>
                    <a:pt x="12868" y="2797"/>
                    <a:pt x="12933" y="2779"/>
                    <a:pt x="12993" y="2750"/>
                  </a:cubicBezTo>
                  <a:cubicBezTo>
                    <a:pt x="12999" y="2750"/>
                    <a:pt x="13005" y="2738"/>
                    <a:pt x="13016" y="2738"/>
                  </a:cubicBezTo>
                  <a:cubicBezTo>
                    <a:pt x="13076" y="2720"/>
                    <a:pt x="13123" y="2696"/>
                    <a:pt x="13183" y="2672"/>
                  </a:cubicBezTo>
                  <a:cubicBezTo>
                    <a:pt x="13200" y="2667"/>
                    <a:pt x="13212" y="2667"/>
                    <a:pt x="13230" y="2661"/>
                  </a:cubicBezTo>
                  <a:lnTo>
                    <a:pt x="13408" y="2589"/>
                  </a:lnTo>
                  <a:cubicBezTo>
                    <a:pt x="13414" y="2589"/>
                    <a:pt x="13432" y="2583"/>
                    <a:pt x="13438" y="2583"/>
                  </a:cubicBezTo>
                  <a:cubicBezTo>
                    <a:pt x="13491" y="2560"/>
                    <a:pt x="13539" y="2548"/>
                    <a:pt x="13592" y="2530"/>
                  </a:cubicBezTo>
                  <a:cubicBezTo>
                    <a:pt x="13610" y="2524"/>
                    <a:pt x="13622" y="2524"/>
                    <a:pt x="13640" y="2518"/>
                  </a:cubicBezTo>
                  <a:cubicBezTo>
                    <a:pt x="13699" y="2494"/>
                    <a:pt x="13759" y="2482"/>
                    <a:pt x="13818" y="2459"/>
                  </a:cubicBezTo>
                  <a:cubicBezTo>
                    <a:pt x="13824" y="2459"/>
                    <a:pt x="13836" y="2453"/>
                    <a:pt x="13848" y="2453"/>
                  </a:cubicBezTo>
                  <a:lnTo>
                    <a:pt x="14002" y="2405"/>
                  </a:lnTo>
                  <a:cubicBezTo>
                    <a:pt x="14014" y="2405"/>
                    <a:pt x="14026" y="2399"/>
                    <a:pt x="14038" y="2399"/>
                  </a:cubicBezTo>
                  <a:cubicBezTo>
                    <a:pt x="14097" y="2382"/>
                    <a:pt x="14156" y="2370"/>
                    <a:pt x="14210" y="2352"/>
                  </a:cubicBezTo>
                  <a:cubicBezTo>
                    <a:pt x="14222" y="2352"/>
                    <a:pt x="14234" y="2346"/>
                    <a:pt x="14246" y="2346"/>
                  </a:cubicBezTo>
                  <a:cubicBezTo>
                    <a:pt x="14299" y="2334"/>
                    <a:pt x="14352" y="2322"/>
                    <a:pt x="14394" y="2310"/>
                  </a:cubicBezTo>
                  <a:cubicBezTo>
                    <a:pt x="14400" y="2310"/>
                    <a:pt x="14418" y="2304"/>
                    <a:pt x="14424" y="2304"/>
                  </a:cubicBezTo>
                  <a:cubicBezTo>
                    <a:pt x="14483" y="2287"/>
                    <a:pt x="14537" y="2281"/>
                    <a:pt x="14596" y="2275"/>
                  </a:cubicBezTo>
                  <a:cubicBezTo>
                    <a:pt x="14608" y="2275"/>
                    <a:pt x="14620" y="2263"/>
                    <a:pt x="14632" y="2263"/>
                  </a:cubicBezTo>
                  <a:cubicBezTo>
                    <a:pt x="14685" y="2257"/>
                    <a:pt x="14727" y="2251"/>
                    <a:pt x="14780" y="2245"/>
                  </a:cubicBezTo>
                  <a:cubicBezTo>
                    <a:pt x="14786" y="2245"/>
                    <a:pt x="14798" y="2245"/>
                    <a:pt x="14810" y="2233"/>
                  </a:cubicBezTo>
                  <a:cubicBezTo>
                    <a:pt x="14833" y="2233"/>
                    <a:pt x="14863" y="2227"/>
                    <a:pt x="14887" y="2227"/>
                  </a:cubicBezTo>
                  <a:cubicBezTo>
                    <a:pt x="14928" y="2221"/>
                    <a:pt x="14976" y="2215"/>
                    <a:pt x="15017" y="2215"/>
                  </a:cubicBezTo>
                  <a:cubicBezTo>
                    <a:pt x="15047" y="2215"/>
                    <a:pt x="15071" y="2203"/>
                    <a:pt x="15095" y="2203"/>
                  </a:cubicBezTo>
                  <a:cubicBezTo>
                    <a:pt x="15130" y="2197"/>
                    <a:pt x="15172" y="2197"/>
                    <a:pt x="15213" y="2197"/>
                  </a:cubicBezTo>
                  <a:cubicBezTo>
                    <a:pt x="15243" y="2197"/>
                    <a:pt x="15261" y="2197"/>
                    <a:pt x="15291" y="2192"/>
                  </a:cubicBezTo>
                  <a:cubicBezTo>
                    <a:pt x="15332" y="2192"/>
                    <a:pt x="15374" y="2186"/>
                    <a:pt x="15409" y="2186"/>
                  </a:cubicBezTo>
                  <a:lnTo>
                    <a:pt x="15878" y="2186"/>
                  </a:lnTo>
                  <a:cubicBezTo>
                    <a:pt x="15926" y="2186"/>
                    <a:pt x="15962" y="2192"/>
                    <a:pt x="16003" y="2192"/>
                  </a:cubicBezTo>
                  <a:cubicBezTo>
                    <a:pt x="16027" y="2192"/>
                    <a:pt x="16045" y="2192"/>
                    <a:pt x="16063" y="2197"/>
                  </a:cubicBezTo>
                  <a:cubicBezTo>
                    <a:pt x="16116" y="2203"/>
                    <a:pt x="16169" y="2203"/>
                    <a:pt x="16223" y="2215"/>
                  </a:cubicBezTo>
                  <a:lnTo>
                    <a:pt x="16253" y="2215"/>
                  </a:lnTo>
                  <a:cubicBezTo>
                    <a:pt x="16312" y="2221"/>
                    <a:pt x="16371" y="2227"/>
                    <a:pt x="16437" y="2245"/>
                  </a:cubicBezTo>
                  <a:cubicBezTo>
                    <a:pt x="16443" y="2245"/>
                    <a:pt x="16460" y="2251"/>
                    <a:pt x="16466" y="2251"/>
                  </a:cubicBezTo>
                  <a:cubicBezTo>
                    <a:pt x="16520" y="2257"/>
                    <a:pt x="16561" y="2263"/>
                    <a:pt x="16615" y="2281"/>
                  </a:cubicBezTo>
                  <a:cubicBezTo>
                    <a:pt x="16639" y="2287"/>
                    <a:pt x="16650" y="2287"/>
                    <a:pt x="16668" y="2292"/>
                  </a:cubicBezTo>
                  <a:cubicBezTo>
                    <a:pt x="16704" y="2304"/>
                    <a:pt x="16745" y="2310"/>
                    <a:pt x="16787" y="2322"/>
                  </a:cubicBezTo>
                  <a:cubicBezTo>
                    <a:pt x="16805" y="2334"/>
                    <a:pt x="16829" y="2340"/>
                    <a:pt x="16846" y="2340"/>
                  </a:cubicBezTo>
                  <a:cubicBezTo>
                    <a:pt x="16882" y="2346"/>
                    <a:pt x="16918" y="2364"/>
                    <a:pt x="16947" y="2370"/>
                  </a:cubicBezTo>
                  <a:lnTo>
                    <a:pt x="17013" y="2393"/>
                  </a:lnTo>
                  <a:cubicBezTo>
                    <a:pt x="17054" y="2405"/>
                    <a:pt x="17084" y="2411"/>
                    <a:pt x="17119" y="2429"/>
                  </a:cubicBezTo>
                  <a:lnTo>
                    <a:pt x="17185" y="2453"/>
                  </a:lnTo>
                  <a:cubicBezTo>
                    <a:pt x="17220" y="2465"/>
                    <a:pt x="17250" y="2471"/>
                    <a:pt x="17280" y="2488"/>
                  </a:cubicBezTo>
                  <a:cubicBezTo>
                    <a:pt x="17304" y="2494"/>
                    <a:pt x="17327" y="2500"/>
                    <a:pt x="17339" y="2512"/>
                  </a:cubicBezTo>
                  <a:cubicBezTo>
                    <a:pt x="17381" y="2524"/>
                    <a:pt x="17410" y="2542"/>
                    <a:pt x="17440" y="2554"/>
                  </a:cubicBezTo>
                  <a:cubicBezTo>
                    <a:pt x="17458" y="2560"/>
                    <a:pt x="17476" y="2572"/>
                    <a:pt x="17500" y="2583"/>
                  </a:cubicBezTo>
                  <a:cubicBezTo>
                    <a:pt x="17535" y="2601"/>
                    <a:pt x="17571" y="2619"/>
                    <a:pt x="17600" y="2637"/>
                  </a:cubicBezTo>
                  <a:lnTo>
                    <a:pt x="17648" y="2661"/>
                  </a:lnTo>
                  <a:cubicBezTo>
                    <a:pt x="17692" y="2688"/>
                    <a:pt x="17740" y="2705"/>
                    <a:pt x="17785" y="2731"/>
                  </a:cubicBezTo>
                  <a:lnTo>
                    <a:pt x="17785" y="2731"/>
                  </a:lnTo>
                  <a:lnTo>
                    <a:pt x="14174" y="565"/>
                  </a:lnTo>
                  <a:cubicBezTo>
                    <a:pt x="14121" y="535"/>
                    <a:pt x="14073" y="505"/>
                    <a:pt x="14026" y="481"/>
                  </a:cubicBezTo>
                  <a:lnTo>
                    <a:pt x="13978" y="464"/>
                  </a:lnTo>
                  <a:cubicBezTo>
                    <a:pt x="13943" y="446"/>
                    <a:pt x="13913" y="422"/>
                    <a:pt x="13877" y="410"/>
                  </a:cubicBezTo>
                  <a:cubicBezTo>
                    <a:pt x="13854" y="404"/>
                    <a:pt x="13836" y="392"/>
                    <a:pt x="13818" y="380"/>
                  </a:cubicBezTo>
                  <a:cubicBezTo>
                    <a:pt x="13788" y="363"/>
                    <a:pt x="13747" y="351"/>
                    <a:pt x="13717" y="333"/>
                  </a:cubicBezTo>
                  <a:lnTo>
                    <a:pt x="13652" y="315"/>
                  </a:lnTo>
                  <a:cubicBezTo>
                    <a:pt x="13622" y="297"/>
                    <a:pt x="13586" y="285"/>
                    <a:pt x="13557" y="274"/>
                  </a:cubicBezTo>
                  <a:lnTo>
                    <a:pt x="13491" y="256"/>
                  </a:lnTo>
                  <a:cubicBezTo>
                    <a:pt x="13450" y="238"/>
                    <a:pt x="13420" y="232"/>
                    <a:pt x="13385" y="214"/>
                  </a:cubicBezTo>
                  <a:lnTo>
                    <a:pt x="13319" y="196"/>
                  </a:lnTo>
                  <a:cubicBezTo>
                    <a:pt x="13284" y="184"/>
                    <a:pt x="13242" y="173"/>
                    <a:pt x="13212" y="167"/>
                  </a:cubicBezTo>
                  <a:cubicBezTo>
                    <a:pt x="13195" y="155"/>
                    <a:pt x="13171" y="149"/>
                    <a:pt x="13147" y="149"/>
                  </a:cubicBezTo>
                  <a:cubicBezTo>
                    <a:pt x="13111" y="143"/>
                    <a:pt x="13076" y="125"/>
                    <a:pt x="13028" y="119"/>
                  </a:cubicBezTo>
                  <a:cubicBezTo>
                    <a:pt x="13005" y="113"/>
                    <a:pt x="12993" y="113"/>
                    <a:pt x="12969" y="107"/>
                  </a:cubicBezTo>
                  <a:cubicBezTo>
                    <a:pt x="12927" y="95"/>
                    <a:pt x="12874" y="84"/>
                    <a:pt x="12826" y="78"/>
                  </a:cubicBezTo>
                  <a:cubicBezTo>
                    <a:pt x="12815" y="78"/>
                    <a:pt x="12809" y="66"/>
                    <a:pt x="12791" y="66"/>
                  </a:cubicBezTo>
                  <a:cubicBezTo>
                    <a:pt x="12731" y="60"/>
                    <a:pt x="12672" y="48"/>
                    <a:pt x="12613" y="36"/>
                  </a:cubicBezTo>
                  <a:cubicBezTo>
                    <a:pt x="12601" y="36"/>
                    <a:pt x="12589" y="36"/>
                    <a:pt x="12577" y="30"/>
                  </a:cubicBezTo>
                  <a:cubicBezTo>
                    <a:pt x="12524" y="24"/>
                    <a:pt x="12482" y="18"/>
                    <a:pt x="12429" y="18"/>
                  </a:cubicBezTo>
                  <a:cubicBezTo>
                    <a:pt x="12405" y="18"/>
                    <a:pt x="12381" y="18"/>
                    <a:pt x="12363" y="6"/>
                  </a:cubicBezTo>
                  <a:cubicBezTo>
                    <a:pt x="12322" y="6"/>
                    <a:pt x="12280" y="0"/>
                    <a:pt x="12244" y="0"/>
                  </a:cubicBezTo>
                  <a:close/>
                  <a:moveTo>
                    <a:pt x="5507" y="22372"/>
                  </a:moveTo>
                  <a:lnTo>
                    <a:pt x="5552" y="22410"/>
                  </a:lnTo>
                  <a:cubicBezTo>
                    <a:pt x="5570" y="22416"/>
                    <a:pt x="5576" y="22434"/>
                    <a:pt x="5594" y="22440"/>
                  </a:cubicBezTo>
                  <a:cubicBezTo>
                    <a:pt x="5624" y="22464"/>
                    <a:pt x="5641" y="22476"/>
                    <a:pt x="5671" y="22499"/>
                  </a:cubicBezTo>
                  <a:cubicBezTo>
                    <a:pt x="5689" y="22505"/>
                    <a:pt x="5701" y="22523"/>
                    <a:pt x="5719" y="22529"/>
                  </a:cubicBezTo>
                  <a:cubicBezTo>
                    <a:pt x="5736" y="22553"/>
                    <a:pt x="5772" y="22565"/>
                    <a:pt x="5820" y="22565"/>
                  </a:cubicBezTo>
                  <a:cubicBezTo>
                    <a:pt x="5831" y="22571"/>
                    <a:pt x="5843" y="22582"/>
                    <a:pt x="5861" y="22588"/>
                  </a:cubicBezTo>
                  <a:cubicBezTo>
                    <a:pt x="5903" y="22612"/>
                    <a:pt x="5938" y="22642"/>
                    <a:pt x="5986" y="22660"/>
                  </a:cubicBezTo>
                  <a:lnTo>
                    <a:pt x="5507" y="223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75"/>
            <p:cNvSpPr/>
            <p:nvPr/>
          </p:nvSpPr>
          <p:spPr>
            <a:xfrm>
              <a:off x="-109867" y="-1614901"/>
              <a:ext cx="1595145" cy="2033130"/>
            </a:xfrm>
            <a:custGeom>
              <a:rect b="b" l="l" r="r" t="t"/>
              <a:pathLst>
                <a:path extrusionOk="0" h="21084" w="16542">
                  <a:moveTo>
                    <a:pt x="11974" y="0"/>
                  </a:moveTo>
                  <a:cubicBezTo>
                    <a:pt x="10873" y="0"/>
                    <a:pt x="9630" y="354"/>
                    <a:pt x="8314" y="1099"/>
                  </a:cubicBezTo>
                  <a:cubicBezTo>
                    <a:pt x="3754" y="3682"/>
                    <a:pt x="37" y="10006"/>
                    <a:pt x="13" y="15220"/>
                  </a:cubicBezTo>
                  <a:cubicBezTo>
                    <a:pt x="0" y="18933"/>
                    <a:pt x="1854" y="21083"/>
                    <a:pt x="4566" y="21083"/>
                  </a:cubicBezTo>
                  <a:cubicBezTo>
                    <a:pt x="5667" y="21083"/>
                    <a:pt x="6909" y="20729"/>
                    <a:pt x="8225" y="19982"/>
                  </a:cubicBezTo>
                  <a:cubicBezTo>
                    <a:pt x="12779" y="17399"/>
                    <a:pt x="16502" y="11075"/>
                    <a:pt x="16520" y="5855"/>
                  </a:cubicBezTo>
                  <a:cubicBezTo>
                    <a:pt x="16541" y="2147"/>
                    <a:pt x="14687" y="0"/>
                    <a:pt x="1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75"/>
            <p:cNvSpPr/>
            <p:nvPr/>
          </p:nvSpPr>
          <p:spPr>
            <a:xfrm>
              <a:off x="96300" y="-1421945"/>
              <a:ext cx="3624032" cy="3101671"/>
            </a:xfrm>
            <a:custGeom>
              <a:rect b="b" l="l" r="r" t="t"/>
              <a:pathLst>
                <a:path extrusionOk="0" h="32165" w="37582">
                  <a:moveTo>
                    <a:pt x="33099" y="13616"/>
                  </a:moveTo>
                  <a:cubicBezTo>
                    <a:pt x="33075" y="13622"/>
                    <a:pt x="33063" y="13622"/>
                    <a:pt x="33045" y="13622"/>
                  </a:cubicBezTo>
                  <a:cubicBezTo>
                    <a:pt x="33057" y="13622"/>
                    <a:pt x="33075" y="13622"/>
                    <a:pt x="33099" y="13616"/>
                  </a:cubicBezTo>
                  <a:close/>
                  <a:moveTo>
                    <a:pt x="34132" y="13628"/>
                  </a:moveTo>
                  <a:cubicBezTo>
                    <a:pt x="34144" y="13628"/>
                    <a:pt x="34150" y="13628"/>
                    <a:pt x="34167" y="13634"/>
                  </a:cubicBezTo>
                  <a:cubicBezTo>
                    <a:pt x="34150" y="13634"/>
                    <a:pt x="34138" y="13628"/>
                    <a:pt x="34132" y="13628"/>
                  </a:cubicBezTo>
                  <a:close/>
                  <a:moveTo>
                    <a:pt x="34286" y="13652"/>
                  </a:moveTo>
                  <a:cubicBezTo>
                    <a:pt x="34294" y="13652"/>
                    <a:pt x="34302" y="13655"/>
                    <a:pt x="34310" y="13657"/>
                  </a:cubicBezTo>
                  <a:lnTo>
                    <a:pt x="34310" y="13657"/>
                  </a:lnTo>
                  <a:cubicBezTo>
                    <a:pt x="34298" y="13655"/>
                    <a:pt x="34284" y="13652"/>
                    <a:pt x="34268" y="13652"/>
                  </a:cubicBezTo>
                  <a:close/>
                  <a:moveTo>
                    <a:pt x="34743" y="13765"/>
                  </a:moveTo>
                  <a:cubicBezTo>
                    <a:pt x="34755" y="13765"/>
                    <a:pt x="34761" y="13771"/>
                    <a:pt x="34773" y="13771"/>
                  </a:cubicBezTo>
                  <a:cubicBezTo>
                    <a:pt x="34761" y="13771"/>
                    <a:pt x="34755" y="13765"/>
                    <a:pt x="34737" y="13765"/>
                  </a:cubicBezTo>
                  <a:close/>
                  <a:moveTo>
                    <a:pt x="32249" y="13771"/>
                  </a:moveTo>
                  <a:lnTo>
                    <a:pt x="32249" y="13771"/>
                  </a:lnTo>
                  <a:cubicBezTo>
                    <a:pt x="32232" y="13777"/>
                    <a:pt x="32208" y="13783"/>
                    <a:pt x="32190" y="13783"/>
                  </a:cubicBezTo>
                  <a:cubicBezTo>
                    <a:pt x="32214" y="13777"/>
                    <a:pt x="32232" y="13777"/>
                    <a:pt x="32249" y="13771"/>
                  </a:cubicBezTo>
                  <a:close/>
                  <a:moveTo>
                    <a:pt x="32190" y="13783"/>
                  </a:moveTo>
                  <a:lnTo>
                    <a:pt x="32190" y="13783"/>
                  </a:lnTo>
                  <a:cubicBezTo>
                    <a:pt x="32188" y="13787"/>
                    <a:pt x="32187" y="13788"/>
                    <a:pt x="32186" y="13788"/>
                  </a:cubicBezTo>
                  <a:cubicBezTo>
                    <a:pt x="32185" y="13788"/>
                    <a:pt x="32186" y="13783"/>
                    <a:pt x="32190" y="13783"/>
                  </a:cubicBezTo>
                  <a:close/>
                  <a:moveTo>
                    <a:pt x="34884" y="13810"/>
                  </a:moveTo>
                  <a:cubicBezTo>
                    <a:pt x="34886" y="13810"/>
                    <a:pt x="34886" y="13812"/>
                    <a:pt x="34886" y="13812"/>
                  </a:cubicBezTo>
                  <a:cubicBezTo>
                    <a:pt x="34892" y="13812"/>
                    <a:pt x="34892" y="13824"/>
                    <a:pt x="34904" y="13824"/>
                  </a:cubicBezTo>
                  <a:cubicBezTo>
                    <a:pt x="34892" y="13824"/>
                    <a:pt x="34886" y="13812"/>
                    <a:pt x="34880" y="13812"/>
                  </a:cubicBezTo>
                  <a:cubicBezTo>
                    <a:pt x="34882" y="13810"/>
                    <a:pt x="34883" y="13810"/>
                    <a:pt x="34884" y="13810"/>
                  </a:cubicBezTo>
                  <a:close/>
                  <a:moveTo>
                    <a:pt x="32022" y="13836"/>
                  </a:moveTo>
                  <a:lnTo>
                    <a:pt x="32006" y="13842"/>
                  </a:lnTo>
                  <a:cubicBezTo>
                    <a:pt x="32011" y="13837"/>
                    <a:pt x="32019" y="13836"/>
                    <a:pt x="32022" y="13836"/>
                  </a:cubicBezTo>
                  <a:close/>
                  <a:moveTo>
                    <a:pt x="31893" y="13872"/>
                  </a:moveTo>
                  <a:cubicBezTo>
                    <a:pt x="31875" y="13884"/>
                    <a:pt x="31858" y="13890"/>
                    <a:pt x="31834" y="13890"/>
                  </a:cubicBezTo>
                  <a:cubicBezTo>
                    <a:pt x="31858" y="13884"/>
                    <a:pt x="31875" y="13872"/>
                    <a:pt x="31893" y="13872"/>
                  </a:cubicBezTo>
                  <a:close/>
                  <a:moveTo>
                    <a:pt x="31715" y="13931"/>
                  </a:moveTo>
                  <a:cubicBezTo>
                    <a:pt x="31696" y="13941"/>
                    <a:pt x="31681" y="13946"/>
                    <a:pt x="31667" y="13951"/>
                  </a:cubicBezTo>
                  <a:lnTo>
                    <a:pt x="31667" y="13951"/>
                  </a:lnTo>
                  <a:cubicBezTo>
                    <a:pt x="31667" y="13950"/>
                    <a:pt x="31668" y="13950"/>
                    <a:pt x="31668" y="13949"/>
                  </a:cubicBezTo>
                  <a:cubicBezTo>
                    <a:pt x="31679" y="13943"/>
                    <a:pt x="31703" y="13931"/>
                    <a:pt x="31715" y="13931"/>
                  </a:cubicBezTo>
                  <a:close/>
                  <a:moveTo>
                    <a:pt x="31531" y="14002"/>
                  </a:moveTo>
                  <a:cubicBezTo>
                    <a:pt x="31519" y="14008"/>
                    <a:pt x="31501" y="14014"/>
                    <a:pt x="31478" y="14020"/>
                  </a:cubicBezTo>
                  <a:cubicBezTo>
                    <a:pt x="31495" y="14014"/>
                    <a:pt x="31519" y="14008"/>
                    <a:pt x="31531" y="14002"/>
                  </a:cubicBezTo>
                  <a:close/>
                  <a:moveTo>
                    <a:pt x="30991" y="14228"/>
                  </a:moveTo>
                  <a:lnTo>
                    <a:pt x="30991" y="14228"/>
                  </a:lnTo>
                  <a:cubicBezTo>
                    <a:pt x="30987" y="14235"/>
                    <a:pt x="30982" y="14238"/>
                    <a:pt x="30978" y="14239"/>
                  </a:cubicBezTo>
                  <a:lnTo>
                    <a:pt x="30978" y="14239"/>
                  </a:lnTo>
                  <a:cubicBezTo>
                    <a:pt x="30985" y="14236"/>
                    <a:pt x="30986" y="14228"/>
                    <a:pt x="30991" y="14228"/>
                  </a:cubicBezTo>
                  <a:close/>
                  <a:moveTo>
                    <a:pt x="23117" y="28058"/>
                  </a:moveTo>
                  <a:cubicBezTo>
                    <a:pt x="23123" y="28093"/>
                    <a:pt x="23129" y="28135"/>
                    <a:pt x="23129" y="28164"/>
                  </a:cubicBezTo>
                  <a:cubicBezTo>
                    <a:pt x="23123" y="28123"/>
                    <a:pt x="23123" y="28093"/>
                    <a:pt x="23117" y="28058"/>
                  </a:cubicBezTo>
                  <a:close/>
                  <a:moveTo>
                    <a:pt x="23248" y="28806"/>
                  </a:moveTo>
                  <a:lnTo>
                    <a:pt x="23255" y="28834"/>
                  </a:lnTo>
                  <a:lnTo>
                    <a:pt x="23255" y="28834"/>
                  </a:lnTo>
                  <a:cubicBezTo>
                    <a:pt x="23252" y="28825"/>
                    <a:pt x="23250" y="28816"/>
                    <a:pt x="23248" y="28806"/>
                  </a:cubicBezTo>
                  <a:close/>
                  <a:moveTo>
                    <a:pt x="23295" y="28978"/>
                  </a:moveTo>
                  <a:cubicBezTo>
                    <a:pt x="23300" y="29004"/>
                    <a:pt x="23306" y="29026"/>
                    <a:pt x="23311" y="29051"/>
                  </a:cubicBezTo>
                  <a:lnTo>
                    <a:pt x="23311" y="29051"/>
                  </a:lnTo>
                  <a:cubicBezTo>
                    <a:pt x="23310" y="29049"/>
                    <a:pt x="23309" y="29047"/>
                    <a:pt x="23307" y="29043"/>
                  </a:cubicBezTo>
                  <a:cubicBezTo>
                    <a:pt x="23301" y="29025"/>
                    <a:pt x="23295" y="29002"/>
                    <a:pt x="23295" y="28978"/>
                  </a:cubicBezTo>
                  <a:close/>
                  <a:moveTo>
                    <a:pt x="23343" y="29150"/>
                  </a:moveTo>
                  <a:lnTo>
                    <a:pt x="23353" y="29187"/>
                  </a:lnTo>
                  <a:lnTo>
                    <a:pt x="23353" y="29187"/>
                  </a:lnTo>
                  <a:cubicBezTo>
                    <a:pt x="23347" y="29176"/>
                    <a:pt x="23343" y="29165"/>
                    <a:pt x="23343" y="29150"/>
                  </a:cubicBezTo>
                  <a:close/>
                  <a:moveTo>
                    <a:pt x="23461" y="29523"/>
                  </a:moveTo>
                  <a:lnTo>
                    <a:pt x="23461" y="29523"/>
                  </a:lnTo>
                  <a:cubicBezTo>
                    <a:pt x="23465" y="29536"/>
                    <a:pt x="23471" y="29549"/>
                    <a:pt x="23479" y="29560"/>
                  </a:cubicBezTo>
                  <a:lnTo>
                    <a:pt x="23467" y="29548"/>
                  </a:lnTo>
                  <a:lnTo>
                    <a:pt x="23461" y="29523"/>
                  </a:lnTo>
                  <a:close/>
                  <a:moveTo>
                    <a:pt x="23534" y="29697"/>
                  </a:moveTo>
                  <a:cubicBezTo>
                    <a:pt x="23535" y="29699"/>
                    <a:pt x="23537" y="29701"/>
                    <a:pt x="23539" y="29702"/>
                  </a:cubicBezTo>
                  <a:cubicBezTo>
                    <a:pt x="23536" y="29700"/>
                    <a:pt x="23535" y="29698"/>
                    <a:pt x="23534" y="29697"/>
                  </a:cubicBezTo>
                  <a:close/>
                  <a:moveTo>
                    <a:pt x="23600" y="29853"/>
                  </a:moveTo>
                  <a:lnTo>
                    <a:pt x="23600" y="29853"/>
                  </a:lnTo>
                  <a:cubicBezTo>
                    <a:pt x="23603" y="29860"/>
                    <a:pt x="23607" y="29867"/>
                    <a:pt x="23610" y="29875"/>
                  </a:cubicBezTo>
                  <a:cubicBezTo>
                    <a:pt x="23606" y="29867"/>
                    <a:pt x="23602" y="29861"/>
                    <a:pt x="23600" y="29853"/>
                  </a:cubicBezTo>
                  <a:close/>
                  <a:moveTo>
                    <a:pt x="23640" y="29946"/>
                  </a:moveTo>
                  <a:cubicBezTo>
                    <a:pt x="23656" y="29963"/>
                    <a:pt x="23663" y="29990"/>
                    <a:pt x="23678" y="30013"/>
                  </a:cubicBezTo>
                  <a:lnTo>
                    <a:pt x="23678" y="30013"/>
                  </a:lnTo>
                  <a:cubicBezTo>
                    <a:pt x="23675" y="30011"/>
                    <a:pt x="23669" y="30011"/>
                    <a:pt x="23669" y="30011"/>
                  </a:cubicBezTo>
                  <a:cubicBezTo>
                    <a:pt x="23663" y="29987"/>
                    <a:pt x="23651" y="29964"/>
                    <a:pt x="23640" y="29946"/>
                  </a:cubicBezTo>
                  <a:close/>
                  <a:moveTo>
                    <a:pt x="23814" y="30272"/>
                  </a:moveTo>
                  <a:lnTo>
                    <a:pt x="23814" y="30272"/>
                  </a:lnTo>
                  <a:cubicBezTo>
                    <a:pt x="23814" y="30273"/>
                    <a:pt x="23815" y="30274"/>
                    <a:pt x="23815" y="30275"/>
                  </a:cubicBezTo>
                  <a:lnTo>
                    <a:pt x="23815" y="30275"/>
                  </a:lnTo>
                  <a:cubicBezTo>
                    <a:pt x="23814" y="30274"/>
                    <a:pt x="23814" y="30273"/>
                    <a:pt x="23814" y="30272"/>
                  </a:cubicBezTo>
                  <a:close/>
                  <a:moveTo>
                    <a:pt x="23898" y="30411"/>
                  </a:moveTo>
                  <a:lnTo>
                    <a:pt x="23898" y="30411"/>
                  </a:lnTo>
                  <a:cubicBezTo>
                    <a:pt x="23901" y="30416"/>
                    <a:pt x="23904" y="30422"/>
                    <a:pt x="23907" y="30427"/>
                  </a:cubicBezTo>
                  <a:cubicBezTo>
                    <a:pt x="23904" y="30424"/>
                    <a:pt x="23901" y="30418"/>
                    <a:pt x="23898" y="30411"/>
                  </a:cubicBezTo>
                  <a:close/>
                  <a:moveTo>
                    <a:pt x="23964" y="30511"/>
                  </a:moveTo>
                  <a:lnTo>
                    <a:pt x="23978" y="30533"/>
                  </a:lnTo>
                  <a:lnTo>
                    <a:pt x="23978" y="30533"/>
                  </a:lnTo>
                  <a:cubicBezTo>
                    <a:pt x="23972" y="30526"/>
                    <a:pt x="23968" y="30518"/>
                    <a:pt x="23964" y="30511"/>
                  </a:cubicBezTo>
                  <a:close/>
                  <a:moveTo>
                    <a:pt x="24062" y="30651"/>
                  </a:moveTo>
                  <a:lnTo>
                    <a:pt x="24062" y="30651"/>
                  </a:lnTo>
                  <a:cubicBezTo>
                    <a:pt x="24065" y="30656"/>
                    <a:pt x="24069" y="30660"/>
                    <a:pt x="24073" y="30664"/>
                  </a:cubicBezTo>
                  <a:cubicBezTo>
                    <a:pt x="24073" y="30664"/>
                    <a:pt x="24064" y="30660"/>
                    <a:pt x="24062" y="30651"/>
                  </a:cubicBezTo>
                  <a:close/>
                  <a:moveTo>
                    <a:pt x="24131" y="30736"/>
                  </a:moveTo>
                  <a:cubicBezTo>
                    <a:pt x="24138" y="30746"/>
                    <a:pt x="24147" y="30756"/>
                    <a:pt x="24153" y="30766"/>
                  </a:cubicBezTo>
                  <a:lnTo>
                    <a:pt x="24153" y="30766"/>
                  </a:lnTo>
                  <a:cubicBezTo>
                    <a:pt x="24151" y="30763"/>
                    <a:pt x="24148" y="30761"/>
                    <a:pt x="24144" y="30759"/>
                  </a:cubicBezTo>
                  <a:cubicBezTo>
                    <a:pt x="24140" y="30755"/>
                    <a:pt x="24135" y="30744"/>
                    <a:pt x="24131" y="30736"/>
                  </a:cubicBezTo>
                  <a:close/>
                  <a:moveTo>
                    <a:pt x="24221" y="30848"/>
                  </a:moveTo>
                  <a:cubicBezTo>
                    <a:pt x="24224" y="30853"/>
                    <a:pt x="24227" y="30858"/>
                    <a:pt x="24230" y="30862"/>
                  </a:cubicBezTo>
                  <a:lnTo>
                    <a:pt x="24230" y="30862"/>
                  </a:lnTo>
                  <a:cubicBezTo>
                    <a:pt x="24226" y="30858"/>
                    <a:pt x="24223" y="30854"/>
                    <a:pt x="24221" y="30848"/>
                  </a:cubicBezTo>
                  <a:close/>
                  <a:moveTo>
                    <a:pt x="24260" y="30898"/>
                  </a:moveTo>
                  <a:lnTo>
                    <a:pt x="24260" y="30898"/>
                  </a:lnTo>
                  <a:cubicBezTo>
                    <a:pt x="24261" y="30899"/>
                    <a:pt x="24262" y="30900"/>
                    <a:pt x="24263" y="30902"/>
                  </a:cubicBezTo>
                  <a:cubicBezTo>
                    <a:pt x="24262" y="30901"/>
                    <a:pt x="24261" y="30899"/>
                    <a:pt x="24260" y="30898"/>
                  </a:cubicBezTo>
                  <a:close/>
                  <a:moveTo>
                    <a:pt x="24317" y="30956"/>
                  </a:moveTo>
                  <a:cubicBezTo>
                    <a:pt x="24329" y="30968"/>
                    <a:pt x="24346" y="30991"/>
                    <a:pt x="24358" y="31003"/>
                  </a:cubicBezTo>
                  <a:cubicBezTo>
                    <a:pt x="24358" y="31003"/>
                    <a:pt x="24352" y="31003"/>
                    <a:pt x="24352" y="30997"/>
                  </a:cubicBezTo>
                  <a:cubicBezTo>
                    <a:pt x="24340" y="30985"/>
                    <a:pt x="24329" y="30967"/>
                    <a:pt x="24317" y="30956"/>
                  </a:cubicBezTo>
                  <a:close/>
                  <a:moveTo>
                    <a:pt x="24631" y="31258"/>
                  </a:moveTo>
                  <a:lnTo>
                    <a:pt x="24631" y="31258"/>
                  </a:lnTo>
                  <a:cubicBezTo>
                    <a:pt x="24649" y="31270"/>
                    <a:pt x="24667" y="31288"/>
                    <a:pt x="24691" y="31306"/>
                  </a:cubicBezTo>
                  <a:cubicBezTo>
                    <a:pt x="24686" y="31308"/>
                    <a:pt x="24682" y="31309"/>
                    <a:pt x="24679" y="31309"/>
                  </a:cubicBezTo>
                  <a:cubicBezTo>
                    <a:pt x="24675" y="31309"/>
                    <a:pt x="24673" y="31307"/>
                    <a:pt x="24673" y="31300"/>
                  </a:cubicBezTo>
                  <a:lnTo>
                    <a:pt x="24667" y="31294"/>
                  </a:lnTo>
                  <a:cubicBezTo>
                    <a:pt x="24649" y="31288"/>
                    <a:pt x="24643" y="31270"/>
                    <a:pt x="24631" y="31258"/>
                  </a:cubicBezTo>
                  <a:close/>
                  <a:moveTo>
                    <a:pt x="24878" y="31464"/>
                  </a:moveTo>
                  <a:lnTo>
                    <a:pt x="24878" y="31464"/>
                  </a:lnTo>
                  <a:cubicBezTo>
                    <a:pt x="24887" y="31468"/>
                    <a:pt x="24896" y="31472"/>
                    <a:pt x="24904" y="31478"/>
                  </a:cubicBezTo>
                  <a:cubicBezTo>
                    <a:pt x="24886" y="31472"/>
                    <a:pt x="24881" y="31466"/>
                    <a:pt x="24881" y="31466"/>
                  </a:cubicBezTo>
                  <a:cubicBezTo>
                    <a:pt x="24880" y="31465"/>
                    <a:pt x="24879" y="31464"/>
                    <a:pt x="24878" y="31464"/>
                  </a:cubicBezTo>
                  <a:close/>
                  <a:moveTo>
                    <a:pt x="24952" y="31519"/>
                  </a:moveTo>
                  <a:cubicBezTo>
                    <a:pt x="24968" y="31525"/>
                    <a:pt x="24979" y="31531"/>
                    <a:pt x="24988" y="31538"/>
                  </a:cubicBezTo>
                  <a:lnTo>
                    <a:pt x="24988" y="31538"/>
                  </a:lnTo>
                  <a:cubicBezTo>
                    <a:pt x="24988" y="31537"/>
                    <a:pt x="24988" y="31537"/>
                    <a:pt x="24987" y="31537"/>
                  </a:cubicBezTo>
                  <a:cubicBezTo>
                    <a:pt x="24976" y="31531"/>
                    <a:pt x="24970" y="31525"/>
                    <a:pt x="24952" y="31519"/>
                  </a:cubicBezTo>
                  <a:close/>
                  <a:moveTo>
                    <a:pt x="24998" y="31544"/>
                  </a:moveTo>
                  <a:cubicBezTo>
                    <a:pt x="25006" y="31550"/>
                    <a:pt x="25013" y="31556"/>
                    <a:pt x="25023" y="31561"/>
                  </a:cubicBezTo>
                  <a:cubicBezTo>
                    <a:pt x="25011" y="31557"/>
                    <a:pt x="25004" y="31550"/>
                    <a:pt x="24998" y="31544"/>
                  </a:cubicBezTo>
                  <a:close/>
                  <a:moveTo>
                    <a:pt x="25035" y="31626"/>
                  </a:moveTo>
                  <a:cubicBezTo>
                    <a:pt x="25048" y="31635"/>
                    <a:pt x="25060" y="31643"/>
                    <a:pt x="25073" y="31649"/>
                  </a:cubicBezTo>
                  <a:lnTo>
                    <a:pt x="25073" y="31649"/>
                  </a:lnTo>
                  <a:cubicBezTo>
                    <a:pt x="25060" y="31642"/>
                    <a:pt x="25047" y="31634"/>
                    <a:pt x="25035" y="31626"/>
                  </a:cubicBezTo>
                  <a:close/>
                  <a:moveTo>
                    <a:pt x="10362" y="1"/>
                  </a:moveTo>
                  <a:cubicBezTo>
                    <a:pt x="10327" y="1"/>
                    <a:pt x="10297" y="1"/>
                    <a:pt x="10255" y="7"/>
                  </a:cubicBezTo>
                  <a:cubicBezTo>
                    <a:pt x="10238" y="7"/>
                    <a:pt x="10214" y="7"/>
                    <a:pt x="10190" y="19"/>
                  </a:cubicBezTo>
                  <a:cubicBezTo>
                    <a:pt x="10154" y="19"/>
                    <a:pt x="10119" y="24"/>
                    <a:pt x="10077" y="24"/>
                  </a:cubicBezTo>
                  <a:cubicBezTo>
                    <a:pt x="10059" y="24"/>
                    <a:pt x="10042" y="24"/>
                    <a:pt x="10018" y="30"/>
                  </a:cubicBezTo>
                  <a:cubicBezTo>
                    <a:pt x="9976" y="36"/>
                    <a:pt x="9929" y="36"/>
                    <a:pt x="9887" y="48"/>
                  </a:cubicBezTo>
                  <a:cubicBezTo>
                    <a:pt x="9869" y="48"/>
                    <a:pt x="9864" y="48"/>
                    <a:pt x="9852" y="54"/>
                  </a:cubicBezTo>
                  <a:lnTo>
                    <a:pt x="9840" y="54"/>
                  </a:lnTo>
                  <a:cubicBezTo>
                    <a:pt x="9828" y="54"/>
                    <a:pt x="9822" y="60"/>
                    <a:pt x="9804" y="60"/>
                  </a:cubicBezTo>
                  <a:cubicBezTo>
                    <a:pt x="9769" y="66"/>
                    <a:pt x="9733" y="78"/>
                    <a:pt x="9685" y="84"/>
                  </a:cubicBezTo>
                  <a:cubicBezTo>
                    <a:pt x="9674" y="84"/>
                    <a:pt x="9656" y="90"/>
                    <a:pt x="9644" y="90"/>
                  </a:cubicBezTo>
                  <a:cubicBezTo>
                    <a:pt x="9596" y="96"/>
                    <a:pt x="9543" y="108"/>
                    <a:pt x="9501" y="119"/>
                  </a:cubicBezTo>
                  <a:cubicBezTo>
                    <a:pt x="9483" y="119"/>
                    <a:pt x="9478" y="125"/>
                    <a:pt x="9466" y="125"/>
                  </a:cubicBezTo>
                  <a:cubicBezTo>
                    <a:pt x="9424" y="137"/>
                    <a:pt x="9383" y="143"/>
                    <a:pt x="9347" y="155"/>
                  </a:cubicBezTo>
                  <a:cubicBezTo>
                    <a:pt x="9329" y="155"/>
                    <a:pt x="9323" y="167"/>
                    <a:pt x="9305" y="167"/>
                  </a:cubicBezTo>
                  <a:cubicBezTo>
                    <a:pt x="9258" y="179"/>
                    <a:pt x="9210" y="185"/>
                    <a:pt x="9157" y="203"/>
                  </a:cubicBezTo>
                  <a:cubicBezTo>
                    <a:pt x="9145" y="203"/>
                    <a:pt x="9139" y="209"/>
                    <a:pt x="9121" y="209"/>
                  </a:cubicBezTo>
                  <a:cubicBezTo>
                    <a:pt x="9080" y="226"/>
                    <a:pt x="9032" y="232"/>
                    <a:pt x="8991" y="244"/>
                  </a:cubicBezTo>
                  <a:cubicBezTo>
                    <a:pt x="8979" y="244"/>
                    <a:pt x="8967" y="256"/>
                    <a:pt x="8961" y="256"/>
                  </a:cubicBezTo>
                  <a:cubicBezTo>
                    <a:pt x="8908" y="268"/>
                    <a:pt x="8854" y="286"/>
                    <a:pt x="8801" y="304"/>
                  </a:cubicBezTo>
                  <a:cubicBezTo>
                    <a:pt x="8795" y="304"/>
                    <a:pt x="8783" y="315"/>
                    <a:pt x="8771" y="315"/>
                  </a:cubicBezTo>
                  <a:cubicBezTo>
                    <a:pt x="8729" y="327"/>
                    <a:pt x="8676" y="345"/>
                    <a:pt x="8622" y="363"/>
                  </a:cubicBezTo>
                  <a:cubicBezTo>
                    <a:pt x="8617" y="363"/>
                    <a:pt x="8611" y="375"/>
                    <a:pt x="8605" y="375"/>
                  </a:cubicBezTo>
                  <a:cubicBezTo>
                    <a:pt x="8551" y="393"/>
                    <a:pt x="8492" y="410"/>
                    <a:pt x="8438" y="434"/>
                  </a:cubicBezTo>
                  <a:cubicBezTo>
                    <a:pt x="8432" y="440"/>
                    <a:pt x="8415" y="440"/>
                    <a:pt x="8409" y="446"/>
                  </a:cubicBezTo>
                  <a:lnTo>
                    <a:pt x="8254" y="511"/>
                  </a:lnTo>
                  <a:cubicBezTo>
                    <a:pt x="8254" y="511"/>
                    <a:pt x="8248" y="511"/>
                    <a:pt x="8248" y="523"/>
                  </a:cubicBezTo>
                  <a:cubicBezTo>
                    <a:pt x="8195" y="541"/>
                    <a:pt x="8136" y="565"/>
                    <a:pt x="8076" y="595"/>
                  </a:cubicBezTo>
                  <a:cubicBezTo>
                    <a:pt x="8070" y="600"/>
                    <a:pt x="8052" y="600"/>
                    <a:pt x="8047" y="612"/>
                  </a:cubicBezTo>
                  <a:cubicBezTo>
                    <a:pt x="8029" y="618"/>
                    <a:pt x="8011" y="624"/>
                    <a:pt x="7993" y="630"/>
                  </a:cubicBezTo>
                  <a:cubicBezTo>
                    <a:pt x="7969" y="642"/>
                    <a:pt x="7952" y="654"/>
                    <a:pt x="7928" y="660"/>
                  </a:cubicBezTo>
                  <a:cubicBezTo>
                    <a:pt x="7904" y="672"/>
                    <a:pt x="7880" y="684"/>
                    <a:pt x="7862" y="690"/>
                  </a:cubicBezTo>
                  <a:cubicBezTo>
                    <a:pt x="7821" y="707"/>
                    <a:pt x="7785" y="731"/>
                    <a:pt x="7750" y="749"/>
                  </a:cubicBezTo>
                  <a:cubicBezTo>
                    <a:pt x="7726" y="761"/>
                    <a:pt x="7702" y="773"/>
                    <a:pt x="7684" y="779"/>
                  </a:cubicBezTo>
                  <a:cubicBezTo>
                    <a:pt x="7637" y="802"/>
                    <a:pt x="7601" y="826"/>
                    <a:pt x="7554" y="850"/>
                  </a:cubicBezTo>
                  <a:cubicBezTo>
                    <a:pt x="7542" y="856"/>
                    <a:pt x="7518" y="862"/>
                    <a:pt x="7506" y="880"/>
                  </a:cubicBezTo>
                  <a:cubicBezTo>
                    <a:pt x="7447" y="909"/>
                    <a:pt x="7387" y="945"/>
                    <a:pt x="7328" y="975"/>
                  </a:cubicBezTo>
                  <a:cubicBezTo>
                    <a:pt x="7269" y="1004"/>
                    <a:pt x="7209" y="1040"/>
                    <a:pt x="7150" y="1075"/>
                  </a:cubicBezTo>
                  <a:cubicBezTo>
                    <a:pt x="7132" y="1087"/>
                    <a:pt x="7108" y="1099"/>
                    <a:pt x="7096" y="1105"/>
                  </a:cubicBezTo>
                  <a:cubicBezTo>
                    <a:pt x="7049" y="1129"/>
                    <a:pt x="7013" y="1159"/>
                    <a:pt x="6972" y="1182"/>
                  </a:cubicBezTo>
                  <a:cubicBezTo>
                    <a:pt x="6948" y="1194"/>
                    <a:pt x="6930" y="1206"/>
                    <a:pt x="6912" y="1218"/>
                  </a:cubicBezTo>
                  <a:cubicBezTo>
                    <a:pt x="6871" y="1242"/>
                    <a:pt x="6835" y="1271"/>
                    <a:pt x="6794" y="1295"/>
                  </a:cubicBezTo>
                  <a:cubicBezTo>
                    <a:pt x="6770" y="1307"/>
                    <a:pt x="6752" y="1325"/>
                    <a:pt x="6734" y="1331"/>
                  </a:cubicBezTo>
                  <a:cubicBezTo>
                    <a:pt x="6693" y="1355"/>
                    <a:pt x="6651" y="1384"/>
                    <a:pt x="6615" y="1414"/>
                  </a:cubicBezTo>
                  <a:cubicBezTo>
                    <a:pt x="6592" y="1426"/>
                    <a:pt x="6574" y="1432"/>
                    <a:pt x="6556" y="1450"/>
                  </a:cubicBezTo>
                  <a:lnTo>
                    <a:pt x="6420" y="1539"/>
                  </a:lnTo>
                  <a:cubicBezTo>
                    <a:pt x="6408" y="1545"/>
                    <a:pt x="6390" y="1562"/>
                    <a:pt x="6378" y="1568"/>
                  </a:cubicBezTo>
                  <a:cubicBezTo>
                    <a:pt x="6265" y="1640"/>
                    <a:pt x="6158" y="1723"/>
                    <a:pt x="6051" y="1806"/>
                  </a:cubicBezTo>
                  <a:cubicBezTo>
                    <a:pt x="6039" y="1806"/>
                    <a:pt x="6039" y="1812"/>
                    <a:pt x="6034" y="1812"/>
                  </a:cubicBezTo>
                  <a:cubicBezTo>
                    <a:pt x="5968" y="1865"/>
                    <a:pt x="5891" y="1925"/>
                    <a:pt x="5826" y="1978"/>
                  </a:cubicBezTo>
                  <a:cubicBezTo>
                    <a:pt x="5814" y="1990"/>
                    <a:pt x="5790" y="2008"/>
                    <a:pt x="5772" y="2020"/>
                  </a:cubicBezTo>
                  <a:lnTo>
                    <a:pt x="5618" y="2156"/>
                  </a:lnTo>
                  <a:cubicBezTo>
                    <a:pt x="5594" y="2174"/>
                    <a:pt x="5576" y="2192"/>
                    <a:pt x="5553" y="2216"/>
                  </a:cubicBezTo>
                  <a:cubicBezTo>
                    <a:pt x="5499" y="2257"/>
                    <a:pt x="5440" y="2311"/>
                    <a:pt x="5386" y="2352"/>
                  </a:cubicBezTo>
                  <a:lnTo>
                    <a:pt x="5345" y="2400"/>
                  </a:lnTo>
                  <a:cubicBezTo>
                    <a:pt x="5279" y="2459"/>
                    <a:pt x="5208" y="2524"/>
                    <a:pt x="5137" y="2584"/>
                  </a:cubicBezTo>
                  <a:lnTo>
                    <a:pt x="5089" y="2631"/>
                  </a:lnTo>
                  <a:cubicBezTo>
                    <a:pt x="5042" y="2679"/>
                    <a:pt x="4988" y="2732"/>
                    <a:pt x="4929" y="2780"/>
                  </a:cubicBezTo>
                  <a:cubicBezTo>
                    <a:pt x="4905" y="2797"/>
                    <a:pt x="4882" y="2815"/>
                    <a:pt x="4870" y="2839"/>
                  </a:cubicBezTo>
                  <a:cubicBezTo>
                    <a:pt x="4816" y="2887"/>
                    <a:pt x="4763" y="2940"/>
                    <a:pt x="4703" y="2993"/>
                  </a:cubicBezTo>
                  <a:lnTo>
                    <a:pt x="4662" y="3035"/>
                  </a:lnTo>
                  <a:cubicBezTo>
                    <a:pt x="4597" y="3106"/>
                    <a:pt x="4525" y="3172"/>
                    <a:pt x="4460" y="3243"/>
                  </a:cubicBezTo>
                  <a:lnTo>
                    <a:pt x="4418" y="3290"/>
                  </a:lnTo>
                  <a:cubicBezTo>
                    <a:pt x="4365" y="3344"/>
                    <a:pt x="4312" y="3403"/>
                    <a:pt x="4258" y="3463"/>
                  </a:cubicBezTo>
                  <a:cubicBezTo>
                    <a:pt x="4240" y="3480"/>
                    <a:pt x="4222" y="3504"/>
                    <a:pt x="4199" y="3522"/>
                  </a:cubicBezTo>
                  <a:cubicBezTo>
                    <a:pt x="4151" y="3581"/>
                    <a:pt x="4098" y="3629"/>
                    <a:pt x="4044" y="3688"/>
                  </a:cubicBezTo>
                  <a:cubicBezTo>
                    <a:pt x="4032" y="3706"/>
                    <a:pt x="4015" y="3718"/>
                    <a:pt x="4009" y="3736"/>
                  </a:cubicBezTo>
                  <a:cubicBezTo>
                    <a:pt x="3943" y="3807"/>
                    <a:pt x="3884" y="3884"/>
                    <a:pt x="3825" y="3955"/>
                  </a:cubicBezTo>
                  <a:cubicBezTo>
                    <a:pt x="3807" y="3973"/>
                    <a:pt x="3801" y="3985"/>
                    <a:pt x="3783" y="4003"/>
                  </a:cubicBezTo>
                  <a:cubicBezTo>
                    <a:pt x="3736" y="4062"/>
                    <a:pt x="3688" y="4122"/>
                    <a:pt x="3635" y="4181"/>
                  </a:cubicBezTo>
                  <a:cubicBezTo>
                    <a:pt x="3623" y="4205"/>
                    <a:pt x="3599" y="4223"/>
                    <a:pt x="3587" y="4246"/>
                  </a:cubicBezTo>
                  <a:cubicBezTo>
                    <a:pt x="3534" y="4306"/>
                    <a:pt x="3486" y="4365"/>
                    <a:pt x="3439" y="4430"/>
                  </a:cubicBezTo>
                  <a:cubicBezTo>
                    <a:pt x="3421" y="4448"/>
                    <a:pt x="3415" y="4460"/>
                    <a:pt x="3397" y="4478"/>
                  </a:cubicBezTo>
                  <a:cubicBezTo>
                    <a:pt x="3338" y="4549"/>
                    <a:pt x="3278" y="4632"/>
                    <a:pt x="3219" y="4709"/>
                  </a:cubicBezTo>
                  <a:cubicBezTo>
                    <a:pt x="3207" y="4721"/>
                    <a:pt x="3201" y="4739"/>
                    <a:pt x="3183" y="4751"/>
                  </a:cubicBezTo>
                  <a:cubicBezTo>
                    <a:pt x="3142" y="4816"/>
                    <a:pt x="3088" y="4876"/>
                    <a:pt x="3041" y="4947"/>
                  </a:cubicBezTo>
                  <a:cubicBezTo>
                    <a:pt x="3029" y="4965"/>
                    <a:pt x="3011" y="4989"/>
                    <a:pt x="2993" y="5012"/>
                  </a:cubicBezTo>
                  <a:cubicBezTo>
                    <a:pt x="2946" y="5078"/>
                    <a:pt x="2904" y="5137"/>
                    <a:pt x="2857" y="5202"/>
                  </a:cubicBezTo>
                  <a:cubicBezTo>
                    <a:pt x="2845" y="5220"/>
                    <a:pt x="2833" y="5244"/>
                    <a:pt x="2821" y="5256"/>
                  </a:cubicBezTo>
                  <a:cubicBezTo>
                    <a:pt x="2768" y="5339"/>
                    <a:pt x="2708" y="5422"/>
                    <a:pt x="2655" y="5499"/>
                  </a:cubicBezTo>
                  <a:cubicBezTo>
                    <a:pt x="2649" y="5517"/>
                    <a:pt x="2637" y="5529"/>
                    <a:pt x="2625" y="5553"/>
                  </a:cubicBezTo>
                  <a:cubicBezTo>
                    <a:pt x="2584" y="5618"/>
                    <a:pt x="2536" y="5689"/>
                    <a:pt x="2500" y="5755"/>
                  </a:cubicBezTo>
                  <a:cubicBezTo>
                    <a:pt x="2489" y="5778"/>
                    <a:pt x="2471" y="5808"/>
                    <a:pt x="2459" y="5826"/>
                  </a:cubicBezTo>
                  <a:cubicBezTo>
                    <a:pt x="2411" y="5897"/>
                    <a:pt x="2376" y="5962"/>
                    <a:pt x="2340" y="6022"/>
                  </a:cubicBezTo>
                  <a:cubicBezTo>
                    <a:pt x="2322" y="6046"/>
                    <a:pt x="2316" y="6057"/>
                    <a:pt x="2305" y="6081"/>
                  </a:cubicBezTo>
                  <a:cubicBezTo>
                    <a:pt x="2251" y="6164"/>
                    <a:pt x="2198" y="6253"/>
                    <a:pt x="2156" y="6331"/>
                  </a:cubicBezTo>
                  <a:cubicBezTo>
                    <a:pt x="2144" y="6348"/>
                    <a:pt x="2132" y="6372"/>
                    <a:pt x="2126" y="6384"/>
                  </a:cubicBezTo>
                  <a:cubicBezTo>
                    <a:pt x="2085" y="6449"/>
                    <a:pt x="2043" y="6521"/>
                    <a:pt x="2008" y="6586"/>
                  </a:cubicBezTo>
                  <a:cubicBezTo>
                    <a:pt x="1990" y="6616"/>
                    <a:pt x="1978" y="6639"/>
                    <a:pt x="1960" y="6669"/>
                  </a:cubicBezTo>
                  <a:lnTo>
                    <a:pt x="1847" y="6865"/>
                  </a:lnTo>
                  <a:cubicBezTo>
                    <a:pt x="1835" y="6889"/>
                    <a:pt x="1829" y="6912"/>
                    <a:pt x="1812" y="6936"/>
                  </a:cubicBezTo>
                  <a:cubicBezTo>
                    <a:pt x="1770" y="7025"/>
                    <a:pt x="1723" y="7102"/>
                    <a:pt x="1681" y="7192"/>
                  </a:cubicBezTo>
                  <a:cubicBezTo>
                    <a:pt x="1669" y="7215"/>
                    <a:pt x="1657" y="7233"/>
                    <a:pt x="1645" y="7251"/>
                  </a:cubicBezTo>
                  <a:cubicBezTo>
                    <a:pt x="1610" y="7322"/>
                    <a:pt x="1580" y="7388"/>
                    <a:pt x="1544" y="7459"/>
                  </a:cubicBezTo>
                  <a:cubicBezTo>
                    <a:pt x="1533" y="7488"/>
                    <a:pt x="1515" y="7518"/>
                    <a:pt x="1497" y="7542"/>
                  </a:cubicBezTo>
                  <a:cubicBezTo>
                    <a:pt x="1467" y="7607"/>
                    <a:pt x="1432" y="7678"/>
                    <a:pt x="1402" y="7744"/>
                  </a:cubicBezTo>
                  <a:cubicBezTo>
                    <a:pt x="1396" y="7768"/>
                    <a:pt x="1378" y="7785"/>
                    <a:pt x="1372" y="7809"/>
                  </a:cubicBezTo>
                  <a:cubicBezTo>
                    <a:pt x="1337" y="7898"/>
                    <a:pt x="1289" y="7981"/>
                    <a:pt x="1254" y="8070"/>
                  </a:cubicBezTo>
                  <a:cubicBezTo>
                    <a:pt x="1248" y="8094"/>
                    <a:pt x="1242" y="8112"/>
                    <a:pt x="1224" y="8130"/>
                  </a:cubicBezTo>
                  <a:cubicBezTo>
                    <a:pt x="1194" y="8195"/>
                    <a:pt x="1164" y="8260"/>
                    <a:pt x="1135" y="8338"/>
                  </a:cubicBezTo>
                  <a:cubicBezTo>
                    <a:pt x="1123" y="8367"/>
                    <a:pt x="1111" y="8397"/>
                    <a:pt x="1099" y="8427"/>
                  </a:cubicBezTo>
                  <a:cubicBezTo>
                    <a:pt x="1069" y="8492"/>
                    <a:pt x="1046" y="8557"/>
                    <a:pt x="1016" y="8629"/>
                  </a:cubicBezTo>
                  <a:cubicBezTo>
                    <a:pt x="1010" y="8646"/>
                    <a:pt x="992" y="8676"/>
                    <a:pt x="986" y="8700"/>
                  </a:cubicBezTo>
                  <a:cubicBezTo>
                    <a:pt x="951" y="8789"/>
                    <a:pt x="921" y="8878"/>
                    <a:pt x="885" y="8961"/>
                  </a:cubicBezTo>
                  <a:lnTo>
                    <a:pt x="862" y="9026"/>
                  </a:lnTo>
                  <a:cubicBezTo>
                    <a:pt x="838" y="9092"/>
                    <a:pt x="808" y="9163"/>
                    <a:pt x="784" y="9234"/>
                  </a:cubicBezTo>
                  <a:cubicBezTo>
                    <a:pt x="778" y="9264"/>
                    <a:pt x="767" y="9294"/>
                    <a:pt x="755" y="9323"/>
                  </a:cubicBezTo>
                  <a:lnTo>
                    <a:pt x="689" y="9525"/>
                  </a:lnTo>
                  <a:cubicBezTo>
                    <a:pt x="683" y="9549"/>
                    <a:pt x="678" y="9579"/>
                    <a:pt x="666" y="9596"/>
                  </a:cubicBezTo>
                  <a:cubicBezTo>
                    <a:pt x="636" y="9685"/>
                    <a:pt x="606" y="9775"/>
                    <a:pt x="588" y="9864"/>
                  </a:cubicBezTo>
                  <a:lnTo>
                    <a:pt x="565" y="9935"/>
                  </a:lnTo>
                  <a:cubicBezTo>
                    <a:pt x="541" y="10000"/>
                    <a:pt x="517" y="10071"/>
                    <a:pt x="505" y="10143"/>
                  </a:cubicBezTo>
                  <a:cubicBezTo>
                    <a:pt x="499" y="10155"/>
                    <a:pt x="499" y="10172"/>
                    <a:pt x="488" y="10184"/>
                  </a:cubicBezTo>
                  <a:cubicBezTo>
                    <a:pt x="482" y="10202"/>
                    <a:pt x="482" y="10214"/>
                    <a:pt x="476" y="10232"/>
                  </a:cubicBezTo>
                  <a:cubicBezTo>
                    <a:pt x="458" y="10297"/>
                    <a:pt x="440" y="10362"/>
                    <a:pt x="422" y="10422"/>
                  </a:cubicBezTo>
                  <a:cubicBezTo>
                    <a:pt x="416" y="10446"/>
                    <a:pt x="410" y="10475"/>
                    <a:pt x="398" y="10499"/>
                  </a:cubicBezTo>
                  <a:lnTo>
                    <a:pt x="333" y="10766"/>
                  </a:lnTo>
                  <a:cubicBezTo>
                    <a:pt x="327" y="10784"/>
                    <a:pt x="327" y="10802"/>
                    <a:pt x="321" y="10826"/>
                  </a:cubicBezTo>
                  <a:cubicBezTo>
                    <a:pt x="303" y="10891"/>
                    <a:pt x="292" y="10962"/>
                    <a:pt x="274" y="11033"/>
                  </a:cubicBezTo>
                  <a:lnTo>
                    <a:pt x="250" y="11122"/>
                  </a:lnTo>
                  <a:cubicBezTo>
                    <a:pt x="238" y="11188"/>
                    <a:pt x="220" y="11253"/>
                    <a:pt x="214" y="11318"/>
                  </a:cubicBezTo>
                  <a:cubicBezTo>
                    <a:pt x="208" y="11342"/>
                    <a:pt x="208" y="11372"/>
                    <a:pt x="203" y="11396"/>
                  </a:cubicBezTo>
                  <a:lnTo>
                    <a:pt x="155" y="11663"/>
                  </a:lnTo>
                  <a:cubicBezTo>
                    <a:pt x="155" y="11675"/>
                    <a:pt x="149" y="11693"/>
                    <a:pt x="149" y="11716"/>
                  </a:cubicBezTo>
                  <a:cubicBezTo>
                    <a:pt x="131" y="11788"/>
                    <a:pt x="125" y="11865"/>
                    <a:pt x="113" y="11936"/>
                  </a:cubicBezTo>
                  <a:cubicBezTo>
                    <a:pt x="102" y="11966"/>
                    <a:pt x="102" y="11989"/>
                    <a:pt x="96" y="12019"/>
                  </a:cubicBezTo>
                  <a:lnTo>
                    <a:pt x="72" y="12221"/>
                  </a:lnTo>
                  <a:cubicBezTo>
                    <a:pt x="72" y="12239"/>
                    <a:pt x="66" y="12263"/>
                    <a:pt x="66" y="12286"/>
                  </a:cubicBezTo>
                  <a:cubicBezTo>
                    <a:pt x="60" y="12375"/>
                    <a:pt x="42" y="12464"/>
                    <a:pt x="36" y="12554"/>
                  </a:cubicBezTo>
                  <a:lnTo>
                    <a:pt x="36" y="12559"/>
                  </a:lnTo>
                  <a:cubicBezTo>
                    <a:pt x="36" y="12589"/>
                    <a:pt x="30" y="12625"/>
                    <a:pt x="30" y="12654"/>
                  </a:cubicBezTo>
                  <a:cubicBezTo>
                    <a:pt x="30" y="12696"/>
                    <a:pt x="24" y="12732"/>
                    <a:pt x="24" y="12767"/>
                  </a:cubicBezTo>
                  <a:cubicBezTo>
                    <a:pt x="24" y="12815"/>
                    <a:pt x="12" y="12856"/>
                    <a:pt x="12" y="12904"/>
                  </a:cubicBezTo>
                  <a:cubicBezTo>
                    <a:pt x="12" y="12934"/>
                    <a:pt x="12" y="12951"/>
                    <a:pt x="7" y="12981"/>
                  </a:cubicBezTo>
                  <a:cubicBezTo>
                    <a:pt x="7" y="13040"/>
                    <a:pt x="1" y="13094"/>
                    <a:pt x="1" y="13153"/>
                  </a:cubicBezTo>
                  <a:lnTo>
                    <a:pt x="1" y="13201"/>
                  </a:lnTo>
                  <a:lnTo>
                    <a:pt x="1" y="13415"/>
                  </a:lnTo>
                  <a:lnTo>
                    <a:pt x="1" y="13605"/>
                  </a:lnTo>
                  <a:lnTo>
                    <a:pt x="1" y="13664"/>
                  </a:lnTo>
                  <a:cubicBezTo>
                    <a:pt x="1" y="13711"/>
                    <a:pt x="1" y="13753"/>
                    <a:pt x="7" y="13800"/>
                  </a:cubicBezTo>
                  <a:lnTo>
                    <a:pt x="7" y="13866"/>
                  </a:lnTo>
                  <a:cubicBezTo>
                    <a:pt x="7" y="13913"/>
                    <a:pt x="12" y="13949"/>
                    <a:pt x="12" y="13991"/>
                  </a:cubicBezTo>
                  <a:cubicBezTo>
                    <a:pt x="12" y="14014"/>
                    <a:pt x="12" y="14038"/>
                    <a:pt x="24" y="14062"/>
                  </a:cubicBezTo>
                  <a:cubicBezTo>
                    <a:pt x="24" y="14103"/>
                    <a:pt x="30" y="14157"/>
                    <a:pt x="30" y="14198"/>
                  </a:cubicBezTo>
                  <a:lnTo>
                    <a:pt x="30" y="14246"/>
                  </a:lnTo>
                  <a:cubicBezTo>
                    <a:pt x="36" y="14305"/>
                    <a:pt x="42" y="14365"/>
                    <a:pt x="42" y="14424"/>
                  </a:cubicBezTo>
                  <a:cubicBezTo>
                    <a:pt x="42" y="14436"/>
                    <a:pt x="42" y="14454"/>
                    <a:pt x="54" y="14466"/>
                  </a:cubicBezTo>
                  <a:cubicBezTo>
                    <a:pt x="60" y="14513"/>
                    <a:pt x="60" y="14555"/>
                    <a:pt x="66" y="14602"/>
                  </a:cubicBezTo>
                  <a:cubicBezTo>
                    <a:pt x="66" y="14626"/>
                    <a:pt x="72" y="14644"/>
                    <a:pt x="72" y="14667"/>
                  </a:cubicBezTo>
                  <a:cubicBezTo>
                    <a:pt x="72" y="14691"/>
                    <a:pt x="84" y="14715"/>
                    <a:pt x="84" y="14733"/>
                  </a:cubicBezTo>
                  <a:cubicBezTo>
                    <a:pt x="84" y="14751"/>
                    <a:pt x="90" y="14762"/>
                    <a:pt x="90" y="14786"/>
                  </a:cubicBezTo>
                  <a:cubicBezTo>
                    <a:pt x="90" y="14810"/>
                    <a:pt x="96" y="14834"/>
                    <a:pt x="96" y="14846"/>
                  </a:cubicBezTo>
                  <a:cubicBezTo>
                    <a:pt x="102" y="14881"/>
                    <a:pt x="113" y="14929"/>
                    <a:pt x="119" y="14964"/>
                  </a:cubicBezTo>
                  <a:cubicBezTo>
                    <a:pt x="119" y="14982"/>
                    <a:pt x="125" y="15000"/>
                    <a:pt x="125" y="15018"/>
                  </a:cubicBezTo>
                  <a:cubicBezTo>
                    <a:pt x="131" y="15071"/>
                    <a:pt x="149" y="15131"/>
                    <a:pt x="155" y="15178"/>
                  </a:cubicBezTo>
                  <a:cubicBezTo>
                    <a:pt x="155" y="15190"/>
                    <a:pt x="161" y="15202"/>
                    <a:pt x="161" y="15208"/>
                  </a:cubicBezTo>
                  <a:cubicBezTo>
                    <a:pt x="173" y="15255"/>
                    <a:pt x="185" y="15297"/>
                    <a:pt x="191" y="15338"/>
                  </a:cubicBezTo>
                  <a:cubicBezTo>
                    <a:pt x="203" y="15350"/>
                    <a:pt x="203" y="15374"/>
                    <a:pt x="208" y="15386"/>
                  </a:cubicBezTo>
                  <a:cubicBezTo>
                    <a:pt x="214" y="15427"/>
                    <a:pt x="220" y="15463"/>
                    <a:pt x="238" y="15493"/>
                  </a:cubicBezTo>
                  <a:cubicBezTo>
                    <a:pt x="244" y="15505"/>
                    <a:pt x="244" y="15528"/>
                    <a:pt x="250" y="15546"/>
                  </a:cubicBezTo>
                  <a:cubicBezTo>
                    <a:pt x="262" y="15582"/>
                    <a:pt x="274" y="15618"/>
                    <a:pt x="292" y="15653"/>
                  </a:cubicBezTo>
                  <a:cubicBezTo>
                    <a:pt x="298" y="15671"/>
                    <a:pt x="298" y="15683"/>
                    <a:pt x="303" y="15695"/>
                  </a:cubicBezTo>
                  <a:cubicBezTo>
                    <a:pt x="321" y="15742"/>
                    <a:pt x="333" y="15790"/>
                    <a:pt x="357" y="15843"/>
                  </a:cubicBezTo>
                  <a:cubicBezTo>
                    <a:pt x="357" y="15849"/>
                    <a:pt x="363" y="15861"/>
                    <a:pt x="363" y="15873"/>
                  </a:cubicBezTo>
                  <a:lnTo>
                    <a:pt x="410" y="15980"/>
                  </a:lnTo>
                  <a:cubicBezTo>
                    <a:pt x="416" y="15998"/>
                    <a:pt x="422" y="16009"/>
                    <a:pt x="422" y="16027"/>
                  </a:cubicBezTo>
                  <a:cubicBezTo>
                    <a:pt x="440" y="16057"/>
                    <a:pt x="446" y="16093"/>
                    <a:pt x="458" y="16122"/>
                  </a:cubicBezTo>
                  <a:lnTo>
                    <a:pt x="482" y="16170"/>
                  </a:lnTo>
                  <a:lnTo>
                    <a:pt x="529" y="16277"/>
                  </a:lnTo>
                  <a:cubicBezTo>
                    <a:pt x="535" y="16288"/>
                    <a:pt x="535" y="16300"/>
                    <a:pt x="541" y="16306"/>
                  </a:cubicBezTo>
                  <a:lnTo>
                    <a:pt x="606" y="16443"/>
                  </a:lnTo>
                  <a:cubicBezTo>
                    <a:pt x="618" y="16449"/>
                    <a:pt x="618" y="16467"/>
                    <a:pt x="624" y="16473"/>
                  </a:cubicBezTo>
                  <a:cubicBezTo>
                    <a:pt x="636" y="16508"/>
                    <a:pt x="660" y="16538"/>
                    <a:pt x="678" y="16574"/>
                  </a:cubicBezTo>
                  <a:cubicBezTo>
                    <a:pt x="683" y="16591"/>
                    <a:pt x="689" y="16603"/>
                    <a:pt x="695" y="16615"/>
                  </a:cubicBezTo>
                  <a:cubicBezTo>
                    <a:pt x="713" y="16645"/>
                    <a:pt x="725" y="16674"/>
                    <a:pt x="749" y="16704"/>
                  </a:cubicBezTo>
                  <a:cubicBezTo>
                    <a:pt x="755" y="16716"/>
                    <a:pt x="767" y="16722"/>
                    <a:pt x="773" y="16740"/>
                  </a:cubicBezTo>
                  <a:cubicBezTo>
                    <a:pt x="796" y="16775"/>
                    <a:pt x="808" y="16805"/>
                    <a:pt x="832" y="16835"/>
                  </a:cubicBezTo>
                  <a:cubicBezTo>
                    <a:pt x="838" y="16841"/>
                    <a:pt x="838" y="16853"/>
                    <a:pt x="844" y="16859"/>
                  </a:cubicBezTo>
                  <a:cubicBezTo>
                    <a:pt x="868" y="16894"/>
                    <a:pt x="897" y="16942"/>
                    <a:pt x="921" y="16977"/>
                  </a:cubicBezTo>
                  <a:cubicBezTo>
                    <a:pt x="927" y="16983"/>
                    <a:pt x="933" y="16989"/>
                    <a:pt x="945" y="17007"/>
                  </a:cubicBezTo>
                  <a:cubicBezTo>
                    <a:pt x="963" y="17037"/>
                    <a:pt x="980" y="17066"/>
                    <a:pt x="1004" y="17090"/>
                  </a:cubicBezTo>
                  <a:cubicBezTo>
                    <a:pt x="1010" y="17102"/>
                    <a:pt x="1016" y="17108"/>
                    <a:pt x="1034" y="17126"/>
                  </a:cubicBezTo>
                  <a:cubicBezTo>
                    <a:pt x="1052" y="17149"/>
                    <a:pt x="1069" y="17179"/>
                    <a:pt x="1093" y="17197"/>
                  </a:cubicBezTo>
                  <a:cubicBezTo>
                    <a:pt x="1099" y="17209"/>
                    <a:pt x="1105" y="17221"/>
                    <a:pt x="1111" y="17227"/>
                  </a:cubicBezTo>
                  <a:cubicBezTo>
                    <a:pt x="1135" y="17256"/>
                    <a:pt x="1164" y="17286"/>
                    <a:pt x="1188" y="17316"/>
                  </a:cubicBezTo>
                  <a:cubicBezTo>
                    <a:pt x="1188" y="17328"/>
                    <a:pt x="1194" y="17328"/>
                    <a:pt x="1194" y="17334"/>
                  </a:cubicBezTo>
                  <a:cubicBezTo>
                    <a:pt x="1224" y="17369"/>
                    <a:pt x="1254" y="17399"/>
                    <a:pt x="1283" y="17429"/>
                  </a:cubicBezTo>
                  <a:lnTo>
                    <a:pt x="1307" y="17452"/>
                  </a:lnTo>
                  <a:lnTo>
                    <a:pt x="1372" y="17518"/>
                  </a:lnTo>
                  <a:lnTo>
                    <a:pt x="1402" y="17547"/>
                  </a:lnTo>
                  <a:lnTo>
                    <a:pt x="1467" y="17613"/>
                  </a:lnTo>
                  <a:cubicBezTo>
                    <a:pt x="1479" y="17625"/>
                    <a:pt x="1491" y="17630"/>
                    <a:pt x="1497" y="17642"/>
                  </a:cubicBezTo>
                  <a:cubicBezTo>
                    <a:pt x="1527" y="17672"/>
                    <a:pt x="1556" y="17696"/>
                    <a:pt x="1586" y="17725"/>
                  </a:cubicBezTo>
                  <a:lnTo>
                    <a:pt x="1598" y="17731"/>
                  </a:lnTo>
                  <a:cubicBezTo>
                    <a:pt x="1628" y="17761"/>
                    <a:pt x="1663" y="17785"/>
                    <a:pt x="1699" y="17815"/>
                  </a:cubicBezTo>
                  <a:cubicBezTo>
                    <a:pt x="1705" y="17820"/>
                    <a:pt x="1723" y="17832"/>
                    <a:pt x="1729" y="17838"/>
                  </a:cubicBezTo>
                  <a:cubicBezTo>
                    <a:pt x="1752" y="17862"/>
                    <a:pt x="1782" y="17874"/>
                    <a:pt x="1806" y="17892"/>
                  </a:cubicBezTo>
                  <a:cubicBezTo>
                    <a:pt x="1818" y="17898"/>
                    <a:pt x="1824" y="17904"/>
                    <a:pt x="1841" y="17910"/>
                  </a:cubicBezTo>
                  <a:cubicBezTo>
                    <a:pt x="1865" y="17927"/>
                    <a:pt x="1895" y="17951"/>
                    <a:pt x="1913" y="17963"/>
                  </a:cubicBezTo>
                  <a:cubicBezTo>
                    <a:pt x="1925" y="17969"/>
                    <a:pt x="1936" y="17981"/>
                    <a:pt x="1942" y="17987"/>
                  </a:cubicBezTo>
                  <a:lnTo>
                    <a:pt x="2055" y="18052"/>
                  </a:lnTo>
                  <a:lnTo>
                    <a:pt x="25088" y="31656"/>
                  </a:lnTo>
                  <a:cubicBezTo>
                    <a:pt x="25083" y="31654"/>
                    <a:pt x="25078" y="31652"/>
                    <a:pt x="25073" y="31649"/>
                  </a:cubicBezTo>
                  <a:lnTo>
                    <a:pt x="25073" y="31649"/>
                  </a:lnTo>
                  <a:cubicBezTo>
                    <a:pt x="25635" y="31988"/>
                    <a:pt x="26293" y="32164"/>
                    <a:pt x="27020" y="32164"/>
                  </a:cubicBezTo>
                  <a:cubicBezTo>
                    <a:pt x="27986" y="32164"/>
                    <a:pt x="29076" y="31853"/>
                    <a:pt x="30231" y="31199"/>
                  </a:cubicBezTo>
                  <a:cubicBezTo>
                    <a:pt x="34239" y="28924"/>
                    <a:pt x="37505" y="23367"/>
                    <a:pt x="37528" y="18782"/>
                  </a:cubicBezTo>
                  <a:cubicBezTo>
                    <a:pt x="37582" y="16467"/>
                    <a:pt x="36786" y="14846"/>
                    <a:pt x="35486" y="14091"/>
                  </a:cubicBezTo>
                  <a:cubicBezTo>
                    <a:pt x="35498" y="14091"/>
                    <a:pt x="35498" y="14097"/>
                    <a:pt x="35503" y="14097"/>
                  </a:cubicBezTo>
                  <a:lnTo>
                    <a:pt x="12464" y="494"/>
                  </a:lnTo>
                  <a:cubicBezTo>
                    <a:pt x="12417" y="470"/>
                    <a:pt x="12375" y="440"/>
                    <a:pt x="12328" y="416"/>
                  </a:cubicBezTo>
                  <a:lnTo>
                    <a:pt x="12286" y="393"/>
                  </a:lnTo>
                  <a:lnTo>
                    <a:pt x="12197" y="351"/>
                  </a:lnTo>
                  <a:cubicBezTo>
                    <a:pt x="12179" y="345"/>
                    <a:pt x="12161" y="333"/>
                    <a:pt x="12144" y="327"/>
                  </a:cubicBezTo>
                  <a:cubicBezTo>
                    <a:pt x="12114" y="315"/>
                    <a:pt x="12090" y="304"/>
                    <a:pt x="12061" y="292"/>
                  </a:cubicBezTo>
                  <a:cubicBezTo>
                    <a:pt x="12043" y="286"/>
                    <a:pt x="12025" y="274"/>
                    <a:pt x="12001" y="268"/>
                  </a:cubicBezTo>
                  <a:cubicBezTo>
                    <a:pt x="11971" y="262"/>
                    <a:pt x="11954" y="244"/>
                    <a:pt x="11924" y="238"/>
                  </a:cubicBezTo>
                  <a:cubicBezTo>
                    <a:pt x="11900" y="232"/>
                    <a:pt x="11876" y="226"/>
                    <a:pt x="11865" y="214"/>
                  </a:cubicBezTo>
                  <a:cubicBezTo>
                    <a:pt x="11835" y="209"/>
                    <a:pt x="11805" y="197"/>
                    <a:pt x="11781" y="185"/>
                  </a:cubicBezTo>
                  <a:lnTo>
                    <a:pt x="11716" y="167"/>
                  </a:lnTo>
                  <a:lnTo>
                    <a:pt x="11627" y="143"/>
                  </a:lnTo>
                  <a:cubicBezTo>
                    <a:pt x="11603" y="137"/>
                    <a:pt x="11580" y="125"/>
                    <a:pt x="11568" y="125"/>
                  </a:cubicBezTo>
                  <a:cubicBezTo>
                    <a:pt x="11538" y="119"/>
                    <a:pt x="11508" y="114"/>
                    <a:pt x="11467" y="108"/>
                  </a:cubicBezTo>
                  <a:cubicBezTo>
                    <a:pt x="11443" y="96"/>
                    <a:pt x="11431" y="96"/>
                    <a:pt x="11407" y="90"/>
                  </a:cubicBezTo>
                  <a:lnTo>
                    <a:pt x="11295" y="66"/>
                  </a:lnTo>
                  <a:cubicBezTo>
                    <a:pt x="11283" y="66"/>
                    <a:pt x="11265" y="60"/>
                    <a:pt x="11253" y="60"/>
                  </a:cubicBezTo>
                  <a:lnTo>
                    <a:pt x="11099" y="36"/>
                  </a:lnTo>
                  <a:cubicBezTo>
                    <a:pt x="11081" y="36"/>
                    <a:pt x="11069" y="36"/>
                    <a:pt x="11051" y="30"/>
                  </a:cubicBezTo>
                  <a:cubicBezTo>
                    <a:pt x="11015" y="24"/>
                    <a:pt x="10974" y="24"/>
                    <a:pt x="10932" y="19"/>
                  </a:cubicBezTo>
                  <a:cubicBezTo>
                    <a:pt x="10915" y="19"/>
                    <a:pt x="10897" y="19"/>
                    <a:pt x="10873" y="7"/>
                  </a:cubicBezTo>
                  <a:cubicBezTo>
                    <a:pt x="10837" y="7"/>
                    <a:pt x="10808" y="1"/>
                    <a:pt x="10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75"/>
            <p:cNvSpPr/>
            <p:nvPr/>
          </p:nvSpPr>
          <p:spPr>
            <a:xfrm>
              <a:off x="147311" y="-1250108"/>
              <a:ext cx="2756548" cy="2118085"/>
            </a:xfrm>
            <a:custGeom>
              <a:rect b="b" l="l" r="r" t="t"/>
              <a:pathLst>
                <a:path extrusionOk="0" h="21965" w="28586">
                  <a:moveTo>
                    <a:pt x="5552" y="0"/>
                  </a:moveTo>
                  <a:cubicBezTo>
                    <a:pt x="3005" y="1954"/>
                    <a:pt x="909" y="5154"/>
                    <a:pt x="0" y="8361"/>
                  </a:cubicBezTo>
                  <a:lnTo>
                    <a:pt x="23027" y="21965"/>
                  </a:lnTo>
                  <a:cubicBezTo>
                    <a:pt x="23942" y="18758"/>
                    <a:pt x="26038" y="15558"/>
                    <a:pt x="28585" y="13604"/>
                  </a:cubicBezTo>
                  <a:lnTo>
                    <a:pt x="5552" y="0"/>
                  </a:ln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75"/>
            <p:cNvSpPr/>
            <p:nvPr/>
          </p:nvSpPr>
          <p:spPr>
            <a:xfrm>
              <a:off x="7806809" y="642224"/>
              <a:ext cx="1787716" cy="1159667"/>
            </a:xfrm>
            <a:custGeom>
              <a:rect b="b" l="l" r="r" t="t"/>
              <a:pathLst>
                <a:path extrusionOk="0" h="12026" w="18539">
                  <a:moveTo>
                    <a:pt x="18539" y="1"/>
                  </a:moveTo>
                  <a:lnTo>
                    <a:pt x="13" y="10772"/>
                  </a:lnTo>
                  <a:lnTo>
                    <a:pt x="1" y="12025"/>
                  </a:lnTo>
                  <a:lnTo>
                    <a:pt x="18539" y="1254"/>
                  </a:lnTo>
                  <a:lnTo>
                    <a:pt x="18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75"/>
            <p:cNvSpPr/>
            <p:nvPr/>
          </p:nvSpPr>
          <p:spPr>
            <a:xfrm>
              <a:off x="4403906" y="-283017"/>
              <a:ext cx="3404172" cy="2084913"/>
            </a:xfrm>
            <a:custGeom>
              <a:rect b="b" l="l" r="r" t="t"/>
              <a:pathLst>
                <a:path extrusionOk="0" h="21621" w="35302">
                  <a:moveTo>
                    <a:pt x="7" y="0"/>
                  </a:moveTo>
                  <a:lnTo>
                    <a:pt x="1" y="1247"/>
                  </a:lnTo>
                  <a:lnTo>
                    <a:pt x="35290" y="21620"/>
                  </a:lnTo>
                  <a:lnTo>
                    <a:pt x="35302" y="2036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75"/>
            <p:cNvSpPr/>
            <p:nvPr/>
          </p:nvSpPr>
          <p:spPr>
            <a:xfrm>
              <a:off x="4404484" y="-1321755"/>
              <a:ext cx="5190055" cy="3002830"/>
            </a:xfrm>
            <a:custGeom>
              <a:rect b="b" l="l" r="r" t="t"/>
              <a:pathLst>
                <a:path extrusionOk="0" h="31140" w="53822">
                  <a:moveTo>
                    <a:pt x="18527" y="1"/>
                  </a:moveTo>
                  <a:lnTo>
                    <a:pt x="1" y="10772"/>
                  </a:lnTo>
                  <a:lnTo>
                    <a:pt x="35296" y="31139"/>
                  </a:lnTo>
                  <a:lnTo>
                    <a:pt x="53822" y="20368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75"/>
            <p:cNvSpPr/>
            <p:nvPr/>
          </p:nvSpPr>
          <p:spPr>
            <a:xfrm>
              <a:off x="4528203" y="-1259847"/>
              <a:ext cx="4976463" cy="2873325"/>
            </a:xfrm>
            <a:custGeom>
              <a:rect b="b" l="l" r="r" t="t"/>
              <a:pathLst>
                <a:path extrusionOk="0" h="29797" w="51607">
                  <a:moveTo>
                    <a:pt x="17327" y="0"/>
                  </a:moveTo>
                  <a:lnTo>
                    <a:pt x="11852" y="3159"/>
                  </a:lnTo>
                  <a:lnTo>
                    <a:pt x="3094" y="8212"/>
                  </a:lnTo>
                  <a:lnTo>
                    <a:pt x="0" y="10006"/>
                  </a:lnTo>
                  <a:lnTo>
                    <a:pt x="3830" y="12214"/>
                  </a:lnTo>
                  <a:lnTo>
                    <a:pt x="19595" y="21317"/>
                  </a:lnTo>
                  <a:lnTo>
                    <a:pt x="34286" y="29797"/>
                  </a:lnTo>
                  <a:lnTo>
                    <a:pt x="48976" y="21317"/>
                  </a:lnTo>
                  <a:lnTo>
                    <a:pt x="51607" y="19791"/>
                  </a:lnTo>
                  <a:lnTo>
                    <a:pt x="38478" y="12214"/>
                  </a:lnTo>
                  <a:lnTo>
                    <a:pt x="31548" y="8212"/>
                  </a:lnTo>
                  <a:lnTo>
                    <a:pt x="22790" y="3159"/>
                  </a:lnTo>
                  <a:lnTo>
                    <a:pt x="17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75"/>
            <p:cNvSpPr/>
            <p:nvPr/>
          </p:nvSpPr>
          <p:spPr>
            <a:xfrm>
              <a:off x="4923275" y="-1031984"/>
              <a:ext cx="4188051" cy="2418175"/>
            </a:xfrm>
            <a:custGeom>
              <a:rect b="b" l="l" r="r" t="t"/>
              <a:pathLst>
                <a:path extrusionOk="0" h="25077" w="43431">
                  <a:moveTo>
                    <a:pt x="14376" y="3266"/>
                  </a:moveTo>
                  <a:lnTo>
                    <a:pt x="20071" y="6556"/>
                  </a:lnTo>
                  <a:lnTo>
                    <a:pt x="15819" y="9014"/>
                  </a:lnTo>
                  <a:lnTo>
                    <a:pt x="10125" y="5725"/>
                  </a:lnTo>
                  <a:lnTo>
                    <a:pt x="14376" y="3266"/>
                  </a:lnTo>
                  <a:close/>
                  <a:moveTo>
                    <a:pt x="9911" y="5843"/>
                  </a:moveTo>
                  <a:lnTo>
                    <a:pt x="15605" y="9133"/>
                  </a:lnTo>
                  <a:lnTo>
                    <a:pt x="11348" y="11591"/>
                  </a:lnTo>
                  <a:lnTo>
                    <a:pt x="5659" y="8302"/>
                  </a:lnTo>
                  <a:lnTo>
                    <a:pt x="9911" y="5843"/>
                  </a:lnTo>
                  <a:close/>
                  <a:moveTo>
                    <a:pt x="20272" y="6675"/>
                  </a:moveTo>
                  <a:lnTo>
                    <a:pt x="25955" y="9964"/>
                  </a:lnTo>
                  <a:lnTo>
                    <a:pt x="21703" y="12423"/>
                  </a:lnTo>
                  <a:lnTo>
                    <a:pt x="16021" y="9133"/>
                  </a:lnTo>
                  <a:lnTo>
                    <a:pt x="20272" y="6675"/>
                  </a:lnTo>
                  <a:close/>
                  <a:moveTo>
                    <a:pt x="15813" y="9252"/>
                  </a:moveTo>
                  <a:lnTo>
                    <a:pt x="21496" y="12541"/>
                  </a:lnTo>
                  <a:lnTo>
                    <a:pt x="17244" y="14994"/>
                  </a:lnTo>
                  <a:lnTo>
                    <a:pt x="11556" y="11710"/>
                  </a:lnTo>
                  <a:lnTo>
                    <a:pt x="15813" y="9252"/>
                  </a:lnTo>
                  <a:close/>
                  <a:moveTo>
                    <a:pt x="26175" y="10083"/>
                  </a:moveTo>
                  <a:lnTo>
                    <a:pt x="31863" y="13373"/>
                  </a:lnTo>
                  <a:lnTo>
                    <a:pt x="27612" y="15825"/>
                  </a:lnTo>
                  <a:lnTo>
                    <a:pt x="21917" y="12541"/>
                  </a:lnTo>
                  <a:lnTo>
                    <a:pt x="26175" y="10083"/>
                  </a:lnTo>
                  <a:close/>
                  <a:moveTo>
                    <a:pt x="21703" y="12660"/>
                  </a:moveTo>
                  <a:lnTo>
                    <a:pt x="27398" y="15944"/>
                  </a:lnTo>
                  <a:lnTo>
                    <a:pt x="23146" y="18402"/>
                  </a:lnTo>
                  <a:lnTo>
                    <a:pt x="17452" y="15113"/>
                  </a:lnTo>
                  <a:lnTo>
                    <a:pt x="21703" y="12660"/>
                  </a:lnTo>
                  <a:close/>
                  <a:moveTo>
                    <a:pt x="32065" y="13480"/>
                  </a:moveTo>
                  <a:lnTo>
                    <a:pt x="37760" y="16769"/>
                  </a:lnTo>
                  <a:lnTo>
                    <a:pt x="33508" y="19228"/>
                  </a:lnTo>
                  <a:lnTo>
                    <a:pt x="27814" y="15938"/>
                  </a:lnTo>
                  <a:lnTo>
                    <a:pt x="32065" y="13480"/>
                  </a:lnTo>
                  <a:close/>
                  <a:moveTo>
                    <a:pt x="27606" y="16057"/>
                  </a:moveTo>
                  <a:lnTo>
                    <a:pt x="33300" y="19346"/>
                  </a:lnTo>
                  <a:lnTo>
                    <a:pt x="29043" y="21805"/>
                  </a:lnTo>
                  <a:lnTo>
                    <a:pt x="23354" y="18515"/>
                  </a:lnTo>
                  <a:lnTo>
                    <a:pt x="27606" y="16057"/>
                  </a:lnTo>
                  <a:close/>
                  <a:moveTo>
                    <a:pt x="9133" y="0"/>
                  </a:moveTo>
                  <a:lnTo>
                    <a:pt x="8925" y="119"/>
                  </a:lnTo>
                  <a:lnTo>
                    <a:pt x="14168" y="3148"/>
                  </a:lnTo>
                  <a:lnTo>
                    <a:pt x="9917" y="5606"/>
                  </a:lnTo>
                  <a:lnTo>
                    <a:pt x="4668" y="2578"/>
                  </a:lnTo>
                  <a:lnTo>
                    <a:pt x="4460" y="2696"/>
                  </a:lnTo>
                  <a:lnTo>
                    <a:pt x="9709" y="5725"/>
                  </a:lnTo>
                  <a:lnTo>
                    <a:pt x="5457" y="8183"/>
                  </a:lnTo>
                  <a:lnTo>
                    <a:pt x="208" y="5155"/>
                  </a:lnTo>
                  <a:lnTo>
                    <a:pt x="0" y="5273"/>
                  </a:lnTo>
                  <a:lnTo>
                    <a:pt x="5249" y="8302"/>
                  </a:lnTo>
                  <a:lnTo>
                    <a:pt x="1152" y="10671"/>
                  </a:lnTo>
                  <a:lnTo>
                    <a:pt x="1360" y="10790"/>
                  </a:lnTo>
                  <a:lnTo>
                    <a:pt x="5457" y="8420"/>
                  </a:lnTo>
                  <a:lnTo>
                    <a:pt x="11146" y="11710"/>
                  </a:lnTo>
                  <a:lnTo>
                    <a:pt x="7049" y="14073"/>
                  </a:lnTo>
                  <a:lnTo>
                    <a:pt x="7262" y="14192"/>
                  </a:lnTo>
                  <a:lnTo>
                    <a:pt x="11354" y="11829"/>
                  </a:lnTo>
                  <a:lnTo>
                    <a:pt x="17042" y="15113"/>
                  </a:lnTo>
                  <a:lnTo>
                    <a:pt x="12945" y="17482"/>
                  </a:lnTo>
                  <a:lnTo>
                    <a:pt x="13153" y="17601"/>
                  </a:lnTo>
                  <a:lnTo>
                    <a:pt x="17250" y="15231"/>
                  </a:lnTo>
                  <a:lnTo>
                    <a:pt x="22945" y="18521"/>
                  </a:lnTo>
                  <a:lnTo>
                    <a:pt x="18847" y="20890"/>
                  </a:lnTo>
                  <a:lnTo>
                    <a:pt x="19055" y="21009"/>
                  </a:lnTo>
                  <a:lnTo>
                    <a:pt x="23152" y="18640"/>
                  </a:lnTo>
                  <a:lnTo>
                    <a:pt x="28841" y="21929"/>
                  </a:lnTo>
                  <a:lnTo>
                    <a:pt x="24750" y="24299"/>
                  </a:lnTo>
                  <a:lnTo>
                    <a:pt x="24957" y="24417"/>
                  </a:lnTo>
                  <a:lnTo>
                    <a:pt x="29055" y="22048"/>
                  </a:lnTo>
                  <a:lnTo>
                    <a:pt x="34298" y="25076"/>
                  </a:lnTo>
                  <a:lnTo>
                    <a:pt x="34506" y="24958"/>
                  </a:lnTo>
                  <a:lnTo>
                    <a:pt x="29262" y="21929"/>
                  </a:lnTo>
                  <a:lnTo>
                    <a:pt x="33514" y="19471"/>
                  </a:lnTo>
                  <a:lnTo>
                    <a:pt x="38763" y="22499"/>
                  </a:lnTo>
                  <a:lnTo>
                    <a:pt x="38971" y="22381"/>
                  </a:lnTo>
                  <a:lnTo>
                    <a:pt x="33722" y="19352"/>
                  </a:lnTo>
                  <a:lnTo>
                    <a:pt x="37973" y="16894"/>
                  </a:lnTo>
                  <a:lnTo>
                    <a:pt x="43223" y="19922"/>
                  </a:lnTo>
                  <a:lnTo>
                    <a:pt x="43430" y="19803"/>
                  </a:lnTo>
                  <a:lnTo>
                    <a:pt x="38181" y="16775"/>
                  </a:lnTo>
                  <a:lnTo>
                    <a:pt x="42278" y="14406"/>
                  </a:lnTo>
                  <a:lnTo>
                    <a:pt x="42071" y="14287"/>
                  </a:lnTo>
                  <a:lnTo>
                    <a:pt x="37973" y="16656"/>
                  </a:lnTo>
                  <a:lnTo>
                    <a:pt x="32279" y="13367"/>
                  </a:lnTo>
                  <a:lnTo>
                    <a:pt x="36376" y="11003"/>
                  </a:lnTo>
                  <a:lnTo>
                    <a:pt x="36168" y="10885"/>
                  </a:lnTo>
                  <a:lnTo>
                    <a:pt x="32071" y="13248"/>
                  </a:lnTo>
                  <a:lnTo>
                    <a:pt x="26383" y="9964"/>
                  </a:lnTo>
                  <a:lnTo>
                    <a:pt x="30480" y="7595"/>
                  </a:lnTo>
                  <a:lnTo>
                    <a:pt x="30272" y="7476"/>
                  </a:lnTo>
                  <a:lnTo>
                    <a:pt x="26175" y="9846"/>
                  </a:lnTo>
                  <a:lnTo>
                    <a:pt x="20486" y="6556"/>
                  </a:lnTo>
                  <a:lnTo>
                    <a:pt x="24583" y="4187"/>
                  </a:lnTo>
                  <a:lnTo>
                    <a:pt x="24376" y="4068"/>
                  </a:lnTo>
                  <a:lnTo>
                    <a:pt x="20278" y="6437"/>
                  </a:lnTo>
                  <a:lnTo>
                    <a:pt x="14584" y="3148"/>
                  </a:lnTo>
                  <a:lnTo>
                    <a:pt x="18681" y="784"/>
                  </a:lnTo>
                  <a:lnTo>
                    <a:pt x="18473" y="665"/>
                  </a:lnTo>
                  <a:lnTo>
                    <a:pt x="14376" y="3029"/>
                  </a:lnTo>
                  <a:lnTo>
                    <a:pt x="9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75"/>
            <p:cNvSpPr/>
            <p:nvPr/>
          </p:nvSpPr>
          <p:spPr>
            <a:xfrm>
              <a:off x="6440595" y="1353392"/>
              <a:ext cx="816087" cy="550615"/>
            </a:xfrm>
            <a:custGeom>
              <a:rect b="b" l="l" r="r" t="t"/>
              <a:pathLst>
                <a:path extrusionOk="0" h="5710" w="8463">
                  <a:moveTo>
                    <a:pt x="274" y="4092"/>
                  </a:moveTo>
                  <a:cubicBezTo>
                    <a:pt x="268" y="4092"/>
                    <a:pt x="262" y="4092"/>
                    <a:pt x="256" y="4098"/>
                  </a:cubicBezTo>
                  <a:cubicBezTo>
                    <a:pt x="262" y="4098"/>
                    <a:pt x="268" y="4092"/>
                    <a:pt x="274" y="4092"/>
                  </a:cubicBezTo>
                  <a:close/>
                  <a:moveTo>
                    <a:pt x="227" y="4110"/>
                  </a:moveTo>
                  <a:cubicBezTo>
                    <a:pt x="215" y="4110"/>
                    <a:pt x="209" y="4110"/>
                    <a:pt x="209" y="4116"/>
                  </a:cubicBezTo>
                  <a:cubicBezTo>
                    <a:pt x="209" y="4116"/>
                    <a:pt x="215" y="4110"/>
                    <a:pt x="227" y="4110"/>
                  </a:cubicBezTo>
                  <a:close/>
                  <a:moveTo>
                    <a:pt x="1224" y="5363"/>
                  </a:moveTo>
                  <a:cubicBezTo>
                    <a:pt x="1224" y="5369"/>
                    <a:pt x="1224" y="5387"/>
                    <a:pt x="1218" y="5393"/>
                  </a:cubicBezTo>
                  <a:cubicBezTo>
                    <a:pt x="1218" y="5387"/>
                    <a:pt x="1218" y="5369"/>
                    <a:pt x="1224" y="5363"/>
                  </a:cubicBezTo>
                  <a:close/>
                  <a:moveTo>
                    <a:pt x="1212" y="5422"/>
                  </a:moveTo>
                  <a:cubicBezTo>
                    <a:pt x="1212" y="5440"/>
                    <a:pt x="1206" y="5446"/>
                    <a:pt x="1206" y="5452"/>
                  </a:cubicBezTo>
                  <a:cubicBezTo>
                    <a:pt x="1206" y="5446"/>
                    <a:pt x="1212" y="5434"/>
                    <a:pt x="1212" y="5422"/>
                  </a:cubicBezTo>
                  <a:close/>
                  <a:moveTo>
                    <a:pt x="1188" y="5489"/>
                  </a:moveTo>
                  <a:cubicBezTo>
                    <a:pt x="1188" y="5494"/>
                    <a:pt x="1187" y="5506"/>
                    <a:pt x="1183" y="5511"/>
                  </a:cubicBezTo>
                  <a:cubicBezTo>
                    <a:pt x="1183" y="5506"/>
                    <a:pt x="1188" y="5500"/>
                    <a:pt x="1188" y="5489"/>
                  </a:cubicBezTo>
                  <a:close/>
                  <a:moveTo>
                    <a:pt x="1135" y="5571"/>
                  </a:moveTo>
                  <a:cubicBezTo>
                    <a:pt x="1135" y="5589"/>
                    <a:pt x="1129" y="5594"/>
                    <a:pt x="1123" y="5594"/>
                  </a:cubicBezTo>
                  <a:cubicBezTo>
                    <a:pt x="1129" y="5589"/>
                    <a:pt x="1129" y="5577"/>
                    <a:pt x="1135" y="5571"/>
                  </a:cubicBezTo>
                  <a:close/>
                  <a:moveTo>
                    <a:pt x="7548" y="1"/>
                  </a:moveTo>
                  <a:cubicBezTo>
                    <a:pt x="7536" y="1"/>
                    <a:pt x="7518" y="1"/>
                    <a:pt x="7506" y="13"/>
                  </a:cubicBezTo>
                  <a:cubicBezTo>
                    <a:pt x="7489" y="13"/>
                    <a:pt x="7477" y="19"/>
                    <a:pt x="7459" y="25"/>
                  </a:cubicBezTo>
                  <a:lnTo>
                    <a:pt x="7453" y="25"/>
                  </a:lnTo>
                  <a:cubicBezTo>
                    <a:pt x="7447" y="31"/>
                    <a:pt x="7429" y="31"/>
                    <a:pt x="7423" y="42"/>
                  </a:cubicBezTo>
                  <a:cubicBezTo>
                    <a:pt x="7417" y="42"/>
                    <a:pt x="7417" y="48"/>
                    <a:pt x="7411" y="48"/>
                  </a:cubicBezTo>
                  <a:lnTo>
                    <a:pt x="197" y="4140"/>
                  </a:lnTo>
                  <a:cubicBezTo>
                    <a:pt x="84" y="4205"/>
                    <a:pt x="7" y="4336"/>
                    <a:pt x="7" y="4538"/>
                  </a:cubicBezTo>
                  <a:cubicBezTo>
                    <a:pt x="1" y="4929"/>
                    <a:pt x="274" y="5422"/>
                    <a:pt x="618" y="5624"/>
                  </a:cubicBezTo>
                  <a:cubicBezTo>
                    <a:pt x="720" y="5683"/>
                    <a:pt x="816" y="5709"/>
                    <a:pt x="899" y="5709"/>
                  </a:cubicBezTo>
                  <a:cubicBezTo>
                    <a:pt x="968" y="5709"/>
                    <a:pt x="1028" y="5692"/>
                    <a:pt x="1076" y="5660"/>
                  </a:cubicBezTo>
                  <a:lnTo>
                    <a:pt x="1076" y="5660"/>
                  </a:lnTo>
                  <a:cubicBezTo>
                    <a:pt x="1070" y="5666"/>
                    <a:pt x="1064" y="5666"/>
                    <a:pt x="1064" y="5672"/>
                  </a:cubicBezTo>
                  <a:lnTo>
                    <a:pt x="8278" y="1586"/>
                  </a:lnTo>
                  <a:cubicBezTo>
                    <a:pt x="8391" y="1515"/>
                    <a:pt x="8462" y="1384"/>
                    <a:pt x="8462" y="1183"/>
                  </a:cubicBezTo>
                  <a:cubicBezTo>
                    <a:pt x="8456" y="1147"/>
                    <a:pt x="8456" y="1123"/>
                    <a:pt x="8451" y="1105"/>
                  </a:cubicBezTo>
                  <a:lnTo>
                    <a:pt x="8451" y="1082"/>
                  </a:lnTo>
                  <a:cubicBezTo>
                    <a:pt x="8451" y="1064"/>
                    <a:pt x="8451" y="1046"/>
                    <a:pt x="8439" y="1028"/>
                  </a:cubicBezTo>
                  <a:lnTo>
                    <a:pt x="8439" y="1004"/>
                  </a:lnTo>
                  <a:cubicBezTo>
                    <a:pt x="8439" y="987"/>
                    <a:pt x="8433" y="963"/>
                    <a:pt x="8427" y="939"/>
                  </a:cubicBezTo>
                  <a:lnTo>
                    <a:pt x="8427" y="933"/>
                  </a:lnTo>
                  <a:cubicBezTo>
                    <a:pt x="8421" y="909"/>
                    <a:pt x="8409" y="886"/>
                    <a:pt x="8409" y="856"/>
                  </a:cubicBezTo>
                  <a:cubicBezTo>
                    <a:pt x="8409" y="850"/>
                    <a:pt x="8409" y="844"/>
                    <a:pt x="8403" y="844"/>
                  </a:cubicBezTo>
                  <a:cubicBezTo>
                    <a:pt x="8397" y="826"/>
                    <a:pt x="8391" y="808"/>
                    <a:pt x="8391" y="791"/>
                  </a:cubicBezTo>
                  <a:cubicBezTo>
                    <a:pt x="8391" y="785"/>
                    <a:pt x="8379" y="773"/>
                    <a:pt x="8379" y="767"/>
                  </a:cubicBezTo>
                  <a:cubicBezTo>
                    <a:pt x="8373" y="755"/>
                    <a:pt x="8367" y="731"/>
                    <a:pt x="8361" y="719"/>
                  </a:cubicBezTo>
                  <a:cubicBezTo>
                    <a:pt x="8361" y="708"/>
                    <a:pt x="8350" y="702"/>
                    <a:pt x="8350" y="702"/>
                  </a:cubicBezTo>
                  <a:lnTo>
                    <a:pt x="8350" y="696"/>
                  </a:lnTo>
                  <a:cubicBezTo>
                    <a:pt x="8350" y="684"/>
                    <a:pt x="8344" y="678"/>
                    <a:pt x="8344" y="678"/>
                  </a:cubicBezTo>
                  <a:cubicBezTo>
                    <a:pt x="8338" y="654"/>
                    <a:pt x="8320" y="636"/>
                    <a:pt x="8314" y="618"/>
                  </a:cubicBezTo>
                  <a:cubicBezTo>
                    <a:pt x="8308" y="613"/>
                    <a:pt x="8308" y="601"/>
                    <a:pt x="8302" y="589"/>
                  </a:cubicBezTo>
                  <a:cubicBezTo>
                    <a:pt x="8290" y="571"/>
                    <a:pt x="8278" y="553"/>
                    <a:pt x="8272" y="535"/>
                  </a:cubicBezTo>
                  <a:cubicBezTo>
                    <a:pt x="8261" y="529"/>
                    <a:pt x="8261" y="518"/>
                    <a:pt x="8255" y="506"/>
                  </a:cubicBezTo>
                  <a:cubicBezTo>
                    <a:pt x="8243" y="494"/>
                    <a:pt x="8231" y="470"/>
                    <a:pt x="8219" y="458"/>
                  </a:cubicBezTo>
                  <a:cubicBezTo>
                    <a:pt x="8213" y="446"/>
                    <a:pt x="8201" y="440"/>
                    <a:pt x="8201" y="434"/>
                  </a:cubicBezTo>
                  <a:cubicBezTo>
                    <a:pt x="8189" y="411"/>
                    <a:pt x="8171" y="399"/>
                    <a:pt x="8160" y="375"/>
                  </a:cubicBezTo>
                  <a:cubicBezTo>
                    <a:pt x="8160" y="369"/>
                    <a:pt x="8154" y="369"/>
                    <a:pt x="8154" y="357"/>
                  </a:cubicBezTo>
                  <a:lnTo>
                    <a:pt x="8154" y="351"/>
                  </a:lnTo>
                  <a:lnTo>
                    <a:pt x="8142" y="345"/>
                  </a:lnTo>
                  <a:cubicBezTo>
                    <a:pt x="8130" y="328"/>
                    <a:pt x="8112" y="310"/>
                    <a:pt x="8100" y="292"/>
                  </a:cubicBezTo>
                  <a:lnTo>
                    <a:pt x="8094" y="286"/>
                  </a:lnTo>
                  <a:cubicBezTo>
                    <a:pt x="8076" y="268"/>
                    <a:pt x="8065" y="250"/>
                    <a:pt x="8041" y="233"/>
                  </a:cubicBezTo>
                  <a:lnTo>
                    <a:pt x="8035" y="227"/>
                  </a:lnTo>
                  <a:cubicBezTo>
                    <a:pt x="8017" y="209"/>
                    <a:pt x="8005" y="197"/>
                    <a:pt x="7981" y="179"/>
                  </a:cubicBezTo>
                  <a:lnTo>
                    <a:pt x="7975" y="173"/>
                  </a:lnTo>
                  <a:cubicBezTo>
                    <a:pt x="7958" y="161"/>
                    <a:pt x="7934" y="143"/>
                    <a:pt x="7922" y="132"/>
                  </a:cubicBezTo>
                  <a:cubicBezTo>
                    <a:pt x="7916" y="132"/>
                    <a:pt x="7916" y="120"/>
                    <a:pt x="7904" y="120"/>
                  </a:cubicBezTo>
                  <a:cubicBezTo>
                    <a:pt x="7886" y="108"/>
                    <a:pt x="7869" y="102"/>
                    <a:pt x="7845" y="84"/>
                  </a:cubicBezTo>
                  <a:cubicBezTo>
                    <a:pt x="7827" y="72"/>
                    <a:pt x="7809" y="60"/>
                    <a:pt x="7785" y="54"/>
                  </a:cubicBezTo>
                  <a:cubicBezTo>
                    <a:pt x="7780" y="54"/>
                    <a:pt x="7780" y="48"/>
                    <a:pt x="7774" y="48"/>
                  </a:cubicBezTo>
                  <a:cubicBezTo>
                    <a:pt x="7756" y="42"/>
                    <a:pt x="7744" y="31"/>
                    <a:pt x="7726" y="31"/>
                  </a:cubicBezTo>
                  <a:cubicBezTo>
                    <a:pt x="7720" y="31"/>
                    <a:pt x="7714" y="25"/>
                    <a:pt x="7714" y="25"/>
                  </a:cubicBezTo>
                  <a:cubicBezTo>
                    <a:pt x="7696" y="19"/>
                    <a:pt x="7685" y="19"/>
                    <a:pt x="7667" y="13"/>
                  </a:cubicBezTo>
                  <a:lnTo>
                    <a:pt x="7661" y="13"/>
                  </a:lnTo>
                  <a:cubicBezTo>
                    <a:pt x="7649" y="13"/>
                    <a:pt x="7631" y="1"/>
                    <a:pt x="7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75"/>
            <p:cNvSpPr/>
            <p:nvPr/>
          </p:nvSpPr>
          <p:spPr>
            <a:xfrm>
              <a:off x="4204104" y="58826"/>
              <a:ext cx="815991" cy="550519"/>
            </a:xfrm>
            <a:custGeom>
              <a:rect b="b" l="l" r="r" t="t"/>
              <a:pathLst>
                <a:path extrusionOk="0" h="5709" w="8462">
                  <a:moveTo>
                    <a:pt x="475" y="4115"/>
                  </a:moveTo>
                  <a:cubicBezTo>
                    <a:pt x="481" y="4115"/>
                    <a:pt x="487" y="4115"/>
                    <a:pt x="499" y="4121"/>
                  </a:cubicBezTo>
                  <a:cubicBezTo>
                    <a:pt x="487" y="4121"/>
                    <a:pt x="481" y="4115"/>
                    <a:pt x="475" y="4115"/>
                  </a:cubicBezTo>
                  <a:close/>
                  <a:moveTo>
                    <a:pt x="535" y="4139"/>
                  </a:moveTo>
                  <a:cubicBezTo>
                    <a:pt x="541" y="4139"/>
                    <a:pt x="547" y="4139"/>
                    <a:pt x="558" y="4145"/>
                  </a:cubicBezTo>
                  <a:cubicBezTo>
                    <a:pt x="547" y="4145"/>
                    <a:pt x="541" y="4139"/>
                    <a:pt x="535" y="4139"/>
                  </a:cubicBezTo>
                  <a:close/>
                  <a:moveTo>
                    <a:pt x="1200" y="5481"/>
                  </a:moveTo>
                  <a:cubicBezTo>
                    <a:pt x="1200" y="5487"/>
                    <a:pt x="1194" y="5505"/>
                    <a:pt x="1188" y="5517"/>
                  </a:cubicBezTo>
                  <a:cubicBezTo>
                    <a:pt x="1194" y="5505"/>
                    <a:pt x="1194" y="5493"/>
                    <a:pt x="1200" y="5481"/>
                  </a:cubicBezTo>
                  <a:close/>
                  <a:moveTo>
                    <a:pt x="7547" y="0"/>
                  </a:moveTo>
                  <a:cubicBezTo>
                    <a:pt x="7536" y="0"/>
                    <a:pt x="7518" y="0"/>
                    <a:pt x="7506" y="6"/>
                  </a:cubicBezTo>
                  <a:cubicBezTo>
                    <a:pt x="7488" y="6"/>
                    <a:pt x="7476" y="18"/>
                    <a:pt x="7458" y="24"/>
                  </a:cubicBezTo>
                  <a:lnTo>
                    <a:pt x="7452" y="24"/>
                  </a:lnTo>
                  <a:cubicBezTo>
                    <a:pt x="7446" y="30"/>
                    <a:pt x="7429" y="30"/>
                    <a:pt x="7423" y="36"/>
                  </a:cubicBezTo>
                  <a:cubicBezTo>
                    <a:pt x="7417" y="36"/>
                    <a:pt x="7417" y="48"/>
                    <a:pt x="7405" y="48"/>
                  </a:cubicBezTo>
                  <a:lnTo>
                    <a:pt x="190" y="4133"/>
                  </a:lnTo>
                  <a:cubicBezTo>
                    <a:pt x="83" y="4204"/>
                    <a:pt x="6" y="4335"/>
                    <a:pt x="6" y="4537"/>
                  </a:cubicBezTo>
                  <a:cubicBezTo>
                    <a:pt x="0" y="4929"/>
                    <a:pt x="273" y="5422"/>
                    <a:pt x="618" y="5618"/>
                  </a:cubicBezTo>
                  <a:cubicBezTo>
                    <a:pt x="720" y="5680"/>
                    <a:pt x="816" y="5708"/>
                    <a:pt x="900" y="5708"/>
                  </a:cubicBezTo>
                  <a:cubicBezTo>
                    <a:pt x="968" y="5708"/>
                    <a:pt x="1028" y="5691"/>
                    <a:pt x="1081" y="5659"/>
                  </a:cubicBezTo>
                  <a:lnTo>
                    <a:pt x="1081" y="5659"/>
                  </a:lnTo>
                  <a:cubicBezTo>
                    <a:pt x="1075" y="5665"/>
                    <a:pt x="1069" y="5665"/>
                    <a:pt x="1063" y="5671"/>
                  </a:cubicBezTo>
                  <a:lnTo>
                    <a:pt x="8278" y="1580"/>
                  </a:lnTo>
                  <a:cubicBezTo>
                    <a:pt x="8385" y="1514"/>
                    <a:pt x="8462" y="1384"/>
                    <a:pt x="8462" y="1182"/>
                  </a:cubicBezTo>
                  <a:lnTo>
                    <a:pt x="8462" y="1117"/>
                  </a:lnTo>
                  <a:cubicBezTo>
                    <a:pt x="8462" y="1099"/>
                    <a:pt x="8456" y="1093"/>
                    <a:pt x="8456" y="1087"/>
                  </a:cubicBezTo>
                  <a:cubicBezTo>
                    <a:pt x="8456" y="1069"/>
                    <a:pt x="8456" y="1057"/>
                    <a:pt x="8444" y="1033"/>
                  </a:cubicBezTo>
                  <a:lnTo>
                    <a:pt x="8444" y="1010"/>
                  </a:lnTo>
                  <a:cubicBezTo>
                    <a:pt x="8444" y="992"/>
                    <a:pt x="8438" y="974"/>
                    <a:pt x="8438" y="950"/>
                  </a:cubicBezTo>
                  <a:lnTo>
                    <a:pt x="8438" y="938"/>
                  </a:lnTo>
                  <a:cubicBezTo>
                    <a:pt x="8432" y="915"/>
                    <a:pt x="8426" y="891"/>
                    <a:pt x="8426" y="873"/>
                  </a:cubicBezTo>
                  <a:cubicBezTo>
                    <a:pt x="8426" y="861"/>
                    <a:pt x="8414" y="855"/>
                    <a:pt x="8414" y="849"/>
                  </a:cubicBezTo>
                  <a:cubicBezTo>
                    <a:pt x="8408" y="832"/>
                    <a:pt x="8408" y="814"/>
                    <a:pt x="8402" y="796"/>
                  </a:cubicBezTo>
                  <a:cubicBezTo>
                    <a:pt x="8402" y="790"/>
                    <a:pt x="8397" y="784"/>
                    <a:pt x="8397" y="772"/>
                  </a:cubicBezTo>
                  <a:cubicBezTo>
                    <a:pt x="8385" y="760"/>
                    <a:pt x="8379" y="737"/>
                    <a:pt x="8373" y="725"/>
                  </a:cubicBezTo>
                  <a:cubicBezTo>
                    <a:pt x="8373" y="713"/>
                    <a:pt x="8367" y="713"/>
                    <a:pt x="8367" y="707"/>
                  </a:cubicBezTo>
                  <a:lnTo>
                    <a:pt x="8367" y="701"/>
                  </a:lnTo>
                  <a:cubicBezTo>
                    <a:pt x="8367" y="689"/>
                    <a:pt x="8355" y="683"/>
                    <a:pt x="8355" y="677"/>
                  </a:cubicBezTo>
                  <a:cubicBezTo>
                    <a:pt x="8349" y="653"/>
                    <a:pt x="8343" y="642"/>
                    <a:pt x="8325" y="618"/>
                  </a:cubicBezTo>
                  <a:cubicBezTo>
                    <a:pt x="8319" y="612"/>
                    <a:pt x="8319" y="594"/>
                    <a:pt x="8313" y="588"/>
                  </a:cubicBezTo>
                  <a:cubicBezTo>
                    <a:pt x="8307" y="576"/>
                    <a:pt x="8290" y="552"/>
                    <a:pt x="8284" y="535"/>
                  </a:cubicBezTo>
                  <a:cubicBezTo>
                    <a:pt x="8278" y="529"/>
                    <a:pt x="8266" y="517"/>
                    <a:pt x="8260" y="505"/>
                  </a:cubicBezTo>
                  <a:cubicBezTo>
                    <a:pt x="8254" y="493"/>
                    <a:pt x="8236" y="475"/>
                    <a:pt x="8230" y="457"/>
                  </a:cubicBezTo>
                  <a:cubicBezTo>
                    <a:pt x="8224" y="446"/>
                    <a:pt x="8218" y="434"/>
                    <a:pt x="8207" y="428"/>
                  </a:cubicBezTo>
                  <a:cubicBezTo>
                    <a:pt x="8195" y="410"/>
                    <a:pt x="8177" y="386"/>
                    <a:pt x="8171" y="374"/>
                  </a:cubicBezTo>
                  <a:cubicBezTo>
                    <a:pt x="8165" y="368"/>
                    <a:pt x="8165" y="357"/>
                    <a:pt x="8159" y="357"/>
                  </a:cubicBezTo>
                  <a:lnTo>
                    <a:pt x="8147" y="351"/>
                  </a:lnTo>
                  <a:cubicBezTo>
                    <a:pt x="8147" y="351"/>
                    <a:pt x="8147" y="345"/>
                    <a:pt x="8141" y="345"/>
                  </a:cubicBezTo>
                  <a:cubicBezTo>
                    <a:pt x="8129" y="327"/>
                    <a:pt x="8112" y="303"/>
                    <a:pt x="8100" y="291"/>
                  </a:cubicBezTo>
                  <a:lnTo>
                    <a:pt x="8088" y="285"/>
                  </a:lnTo>
                  <a:cubicBezTo>
                    <a:pt x="8076" y="267"/>
                    <a:pt x="8058" y="244"/>
                    <a:pt x="8040" y="232"/>
                  </a:cubicBezTo>
                  <a:lnTo>
                    <a:pt x="8028" y="226"/>
                  </a:lnTo>
                  <a:cubicBezTo>
                    <a:pt x="8017" y="208"/>
                    <a:pt x="7999" y="196"/>
                    <a:pt x="7981" y="178"/>
                  </a:cubicBezTo>
                  <a:cubicBezTo>
                    <a:pt x="7981" y="178"/>
                    <a:pt x="7969" y="178"/>
                    <a:pt x="7969" y="172"/>
                  </a:cubicBezTo>
                  <a:cubicBezTo>
                    <a:pt x="7957" y="155"/>
                    <a:pt x="7933" y="143"/>
                    <a:pt x="7922" y="125"/>
                  </a:cubicBezTo>
                  <a:cubicBezTo>
                    <a:pt x="7910" y="125"/>
                    <a:pt x="7910" y="119"/>
                    <a:pt x="7904" y="119"/>
                  </a:cubicBezTo>
                  <a:cubicBezTo>
                    <a:pt x="7880" y="107"/>
                    <a:pt x="7868" y="95"/>
                    <a:pt x="7844" y="83"/>
                  </a:cubicBezTo>
                  <a:cubicBezTo>
                    <a:pt x="7821" y="66"/>
                    <a:pt x="7809" y="60"/>
                    <a:pt x="7785" y="54"/>
                  </a:cubicBezTo>
                  <a:cubicBezTo>
                    <a:pt x="7779" y="54"/>
                    <a:pt x="7779" y="48"/>
                    <a:pt x="7773" y="48"/>
                  </a:cubicBezTo>
                  <a:cubicBezTo>
                    <a:pt x="7755" y="36"/>
                    <a:pt x="7743" y="30"/>
                    <a:pt x="7726" y="30"/>
                  </a:cubicBezTo>
                  <a:cubicBezTo>
                    <a:pt x="7720" y="30"/>
                    <a:pt x="7714" y="24"/>
                    <a:pt x="7714" y="24"/>
                  </a:cubicBezTo>
                  <a:cubicBezTo>
                    <a:pt x="7696" y="18"/>
                    <a:pt x="7684" y="18"/>
                    <a:pt x="7666" y="6"/>
                  </a:cubicBezTo>
                  <a:lnTo>
                    <a:pt x="7660" y="6"/>
                  </a:lnTo>
                  <a:cubicBezTo>
                    <a:pt x="7642" y="0"/>
                    <a:pt x="7631" y="0"/>
                    <a:pt x="7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75"/>
            <p:cNvSpPr/>
            <p:nvPr/>
          </p:nvSpPr>
          <p:spPr>
            <a:xfrm>
              <a:off x="2206276" y="-334028"/>
              <a:ext cx="4710316" cy="4027881"/>
            </a:xfrm>
            <a:custGeom>
              <a:rect b="b" l="l" r="r" t="t"/>
              <a:pathLst>
                <a:path extrusionOk="0" h="41770" w="48847">
                  <a:moveTo>
                    <a:pt x="42570" y="17761"/>
                  </a:moveTo>
                  <a:cubicBezTo>
                    <a:pt x="42546" y="17773"/>
                    <a:pt x="42522" y="17773"/>
                    <a:pt x="42499" y="17779"/>
                  </a:cubicBezTo>
                  <a:cubicBezTo>
                    <a:pt x="42505" y="17773"/>
                    <a:pt x="42511" y="17773"/>
                    <a:pt x="42516" y="17773"/>
                  </a:cubicBezTo>
                  <a:cubicBezTo>
                    <a:pt x="42534" y="17773"/>
                    <a:pt x="42552" y="17761"/>
                    <a:pt x="42570" y="17761"/>
                  </a:cubicBezTo>
                  <a:close/>
                  <a:moveTo>
                    <a:pt x="44767" y="17785"/>
                  </a:moveTo>
                  <a:cubicBezTo>
                    <a:pt x="44779" y="17791"/>
                    <a:pt x="44803" y="17791"/>
                    <a:pt x="44820" y="17803"/>
                  </a:cubicBezTo>
                  <a:cubicBezTo>
                    <a:pt x="44797" y="17791"/>
                    <a:pt x="44773" y="17791"/>
                    <a:pt x="44749" y="17785"/>
                  </a:cubicBezTo>
                  <a:close/>
                  <a:moveTo>
                    <a:pt x="44953" y="17836"/>
                  </a:moveTo>
                  <a:cubicBezTo>
                    <a:pt x="44954" y="17836"/>
                    <a:pt x="44957" y="17838"/>
                    <a:pt x="44957" y="17838"/>
                  </a:cubicBezTo>
                  <a:cubicBezTo>
                    <a:pt x="44975" y="17838"/>
                    <a:pt x="44987" y="17844"/>
                    <a:pt x="45004" y="17850"/>
                  </a:cubicBezTo>
                  <a:cubicBezTo>
                    <a:pt x="44987" y="17844"/>
                    <a:pt x="44969" y="17844"/>
                    <a:pt x="44951" y="17838"/>
                  </a:cubicBezTo>
                  <a:cubicBezTo>
                    <a:pt x="44951" y="17836"/>
                    <a:pt x="44952" y="17836"/>
                    <a:pt x="44953" y="17836"/>
                  </a:cubicBezTo>
                  <a:close/>
                  <a:moveTo>
                    <a:pt x="41893" y="17904"/>
                  </a:moveTo>
                  <a:cubicBezTo>
                    <a:pt x="41881" y="17910"/>
                    <a:pt x="41857" y="17922"/>
                    <a:pt x="41834" y="17922"/>
                  </a:cubicBezTo>
                  <a:cubicBezTo>
                    <a:pt x="41857" y="17910"/>
                    <a:pt x="41869" y="17910"/>
                    <a:pt x="41893" y="17904"/>
                  </a:cubicBezTo>
                  <a:close/>
                  <a:moveTo>
                    <a:pt x="45342" y="17953"/>
                  </a:moveTo>
                  <a:cubicBezTo>
                    <a:pt x="45343" y="17953"/>
                    <a:pt x="45343" y="17954"/>
                    <a:pt x="45343" y="17957"/>
                  </a:cubicBezTo>
                  <a:cubicBezTo>
                    <a:pt x="45355" y="17957"/>
                    <a:pt x="45355" y="17963"/>
                    <a:pt x="45361" y="17963"/>
                  </a:cubicBezTo>
                  <a:cubicBezTo>
                    <a:pt x="45355" y="17963"/>
                    <a:pt x="45343" y="17957"/>
                    <a:pt x="45337" y="17957"/>
                  </a:cubicBezTo>
                  <a:cubicBezTo>
                    <a:pt x="45340" y="17954"/>
                    <a:pt x="45341" y="17953"/>
                    <a:pt x="45342" y="17953"/>
                  </a:cubicBezTo>
                  <a:close/>
                  <a:moveTo>
                    <a:pt x="41673" y="17969"/>
                  </a:moveTo>
                  <a:cubicBezTo>
                    <a:pt x="41655" y="17978"/>
                    <a:pt x="41638" y="17984"/>
                    <a:pt x="41622" y="17986"/>
                  </a:cubicBezTo>
                  <a:lnTo>
                    <a:pt x="41622" y="17986"/>
                  </a:lnTo>
                  <a:cubicBezTo>
                    <a:pt x="41634" y="17981"/>
                    <a:pt x="41651" y="17980"/>
                    <a:pt x="41673" y="17969"/>
                  </a:cubicBezTo>
                  <a:close/>
                  <a:moveTo>
                    <a:pt x="41210" y="18117"/>
                  </a:moveTo>
                  <a:lnTo>
                    <a:pt x="41210" y="18117"/>
                  </a:lnTo>
                  <a:cubicBezTo>
                    <a:pt x="41186" y="18129"/>
                    <a:pt x="41169" y="18135"/>
                    <a:pt x="41151" y="18141"/>
                  </a:cubicBezTo>
                  <a:cubicBezTo>
                    <a:pt x="41151" y="18135"/>
                    <a:pt x="41151" y="18135"/>
                    <a:pt x="41157" y="18135"/>
                  </a:cubicBezTo>
                  <a:cubicBezTo>
                    <a:pt x="41174" y="18129"/>
                    <a:pt x="41198" y="18117"/>
                    <a:pt x="41210" y="18117"/>
                  </a:cubicBezTo>
                  <a:close/>
                  <a:moveTo>
                    <a:pt x="40967" y="18201"/>
                  </a:moveTo>
                  <a:cubicBezTo>
                    <a:pt x="40949" y="18207"/>
                    <a:pt x="40937" y="18218"/>
                    <a:pt x="40913" y="18224"/>
                  </a:cubicBezTo>
                  <a:cubicBezTo>
                    <a:pt x="40931" y="18218"/>
                    <a:pt x="40949" y="18207"/>
                    <a:pt x="40967" y="18201"/>
                  </a:cubicBezTo>
                  <a:close/>
                  <a:moveTo>
                    <a:pt x="45966" y="18224"/>
                  </a:moveTo>
                  <a:lnTo>
                    <a:pt x="45966" y="18224"/>
                  </a:lnTo>
                  <a:cubicBezTo>
                    <a:pt x="45978" y="18230"/>
                    <a:pt x="45990" y="18236"/>
                    <a:pt x="45996" y="18236"/>
                  </a:cubicBezTo>
                  <a:cubicBezTo>
                    <a:pt x="45984" y="18236"/>
                    <a:pt x="45978" y="18230"/>
                    <a:pt x="45966" y="18224"/>
                  </a:cubicBezTo>
                  <a:close/>
                  <a:moveTo>
                    <a:pt x="46129" y="18314"/>
                  </a:moveTo>
                  <a:lnTo>
                    <a:pt x="46131" y="18315"/>
                  </a:lnTo>
                  <a:lnTo>
                    <a:pt x="46131" y="18315"/>
                  </a:lnTo>
                  <a:cubicBezTo>
                    <a:pt x="46131" y="18315"/>
                    <a:pt x="46130" y="18314"/>
                    <a:pt x="46129" y="18314"/>
                  </a:cubicBezTo>
                  <a:close/>
                  <a:moveTo>
                    <a:pt x="40673" y="18320"/>
                  </a:moveTo>
                  <a:cubicBezTo>
                    <a:pt x="40670" y="18321"/>
                    <a:pt x="40667" y="18323"/>
                    <a:pt x="40664" y="18325"/>
                  </a:cubicBezTo>
                  <a:cubicBezTo>
                    <a:pt x="40667" y="18322"/>
                    <a:pt x="40671" y="18320"/>
                    <a:pt x="40673" y="18320"/>
                  </a:cubicBezTo>
                  <a:close/>
                  <a:moveTo>
                    <a:pt x="30035" y="36301"/>
                  </a:moveTo>
                  <a:lnTo>
                    <a:pt x="30035" y="36301"/>
                  </a:lnTo>
                  <a:cubicBezTo>
                    <a:pt x="30035" y="36330"/>
                    <a:pt x="30041" y="36347"/>
                    <a:pt x="30041" y="36377"/>
                  </a:cubicBezTo>
                  <a:cubicBezTo>
                    <a:pt x="30041" y="36359"/>
                    <a:pt x="30035" y="36330"/>
                    <a:pt x="30035" y="36301"/>
                  </a:cubicBezTo>
                  <a:close/>
                  <a:moveTo>
                    <a:pt x="30183" y="37261"/>
                  </a:moveTo>
                  <a:cubicBezTo>
                    <a:pt x="30189" y="37291"/>
                    <a:pt x="30195" y="37321"/>
                    <a:pt x="30195" y="37345"/>
                  </a:cubicBezTo>
                  <a:cubicBezTo>
                    <a:pt x="30189" y="37321"/>
                    <a:pt x="30189" y="37291"/>
                    <a:pt x="30183" y="37261"/>
                  </a:cubicBezTo>
                  <a:close/>
                  <a:moveTo>
                    <a:pt x="30231" y="37493"/>
                  </a:moveTo>
                  <a:cubicBezTo>
                    <a:pt x="30243" y="37517"/>
                    <a:pt x="30249" y="37535"/>
                    <a:pt x="30249" y="37552"/>
                  </a:cubicBezTo>
                  <a:cubicBezTo>
                    <a:pt x="30243" y="37529"/>
                    <a:pt x="30243" y="37517"/>
                    <a:pt x="30231" y="37493"/>
                  </a:cubicBezTo>
                  <a:close/>
                  <a:moveTo>
                    <a:pt x="30360" y="37954"/>
                  </a:moveTo>
                  <a:cubicBezTo>
                    <a:pt x="30365" y="37968"/>
                    <a:pt x="30369" y="37984"/>
                    <a:pt x="30372" y="37998"/>
                  </a:cubicBezTo>
                  <a:lnTo>
                    <a:pt x="30372" y="37998"/>
                  </a:lnTo>
                  <a:cubicBezTo>
                    <a:pt x="30370" y="37993"/>
                    <a:pt x="30367" y="37988"/>
                    <a:pt x="30367" y="37980"/>
                  </a:cubicBezTo>
                  <a:cubicBezTo>
                    <a:pt x="30364" y="37974"/>
                    <a:pt x="30363" y="37964"/>
                    <a:pt x="30360" y="37954"/>
                  </a:cubicBezTo>
                  <a:close/>
                  <a:moveTo>
                    <a:pt x="30430" y="38184"/>
                  </a:moveTo>
                  <a:cubicBezTo>
                    <a:pt x="30435" y="38198"/>
                    <a:pt x="30441" y="38211"/>
                    <a:pt x="30451" y="38223"/>
                  </a:cubicBezTo>
                  <a:cubicBezTo>
                    <a:pt x="30451" y="38225"/>
                    <a:pt x="30451" y="38225"/>
                    <a:pt x="30450" y="38225"/>
                  </a:cubicBezTo>
                  <a:cubicBezTo>
                    <a:pt x="30450" y="38225"/>
                    <a:pt x="30448" y="38217"/>
                    <a:pt x="30439" y="38217"/>
                  </a:cubicBezTo>
                  <a:cubicBezTo>
                    <a:pt x="30436" y="38209"/>
                    <a:pt x="30433" y="38197"/>
                    <a:pt x="30430" y="38184"/>
                  </a:cubicBezTo>
                  <a:close/>
                  <a:moveTo>
                    <a:pt x="30575" y="38556"/>
                  </a:moveTo>
                  <a:lnTo>
                    <a:pt x="30575" y="38556"/>
                  </a:lnTo>
                  <a:cubicBezTo>
                    <a:pt x="30581" y="38574"/>
                    <a:pt x="30587" y="38591"/>
                    <a:pt x="30599" y="38615"/>
                  </a:cubicBezTo>
                  <a:cubicBezTo>
                    <a:pt x="30587" y="38603"/>
                    <a:pt x="30587" y="38597"/>
                    <a:pt x="30587" y="38597"/>
                  </a:cubicBezTo>
                  <a:cubicBezTo>
                    <a:pt x="30581" y="38586"/>
                    <a:pt x="30575" y="38568"/>
                    <a:pt x="30575" y="38556"/>
                  </a:cubicBezTo>
                  <a:close/>
                  <a:moveTo>
                    <a:pt x="30647" y="38746"/>
                  </a:moveTo>
                  <a:cubicBezTo>
                    <a:pt x="30664" y="38776"/>
                    <a:pt x="30676" y="38805"/>
                    <a:pt x="30688" y="38829"/>
                  </a:cubicBezTo>
                  <a:cubicBezTo>
                    <a:pt x="30676" y="38823"/>
                    <a:pt x="30676" y="38805"/>
                    <a:pt x="30670" y="38799"/>
                  </a:cubicBezTo>
                  <a:cubicBezTo>
                    <a:pt x="30664" y="38782"/>
                    <a:pt x="30658" y="38770"/>
                    <a:pt x="30647" y="38746"/>
                  </a:cubicBezTo>
                  <a:close/>
                  <a:moveTo>
                    <a:pt x="30747" y="38930"/>
                  </a:moveTo>
                  <a:cubicBezTo>
                    <a:pt x="30759" y="38954"/>
                    <a:pt x="30765" y="38983"/>
                    <a:pt x="30783" y="39007"/>
                  </a:cubicBezTo>
                  <a:cubicBezTo>
                    <a:pt x="30777" y="39007"/>
                    <a:pt x="30777" y="39007"/>
                    <a:pt x="30777" y="39001"/>
                  </a:cubicBezTo>
                  <a:cubicBezTo>
                    <a:pt x="30765" y="38977"/>
                    <a:pt x="30753" y="38954"/>
                    <a:pt x="30747" y="38930"/>
                  </a:cubicBezTo>
                  <a:close/>
                  <a:moveTo>
                    <a:pt x="31032" y="39464"/>
                  </a:moveTo>
                  <a:cubicBezTo>
                    <a:pt x="31038" y="39473"/>
                    <a:pt x="31043" y="39482"/>
                    <a:pt x="31047" y="39490"/>
                  </a:cubicBezTo>
                  <a:lnTo>
                    <a:pt x="31047" y="39490"/>
                  </a:lnTo>
                  <a:cubicBezTo>
                    <a:pt x="31043" y="39483"/>
                    <a:pt x="31038" y="39475"/>
                    <a:pt x="31032" y="39464"/>
                  </a:cubicBezTo>
                  <a:close/>
                  <a:moveTo>
                    <a:pt x="31059" y="39510"/>
                  </a:moveTo>
                  <a:cubicBezTo>
                    <a:pt x="31061" y="39513"/>
                    <a:pt x="31063" y="39516"/>
                    <a:pt x="31065" y="39519"/>
                  </a:cubicBezTo>
                  <a:lnTo>
                    <a:pt x="31065" y="39519"/>
                  </a:lnTo>
                  <a:cubicBezTo>
                    <a:pt x="31064" y="39519"/>
                    <a:pt x="31063" y="39518"/>
                    <a:pt x="31062" y="39518"/>
                  </a:cubicBezTo>
                  <a:cubicBezTo>
                    <a:pt x="31061" y="39515"/>
                    <a:pt x="31060" y="39512"/>
                    <a:pt x="31059" y="39510"/>
                  </a:cubicBezTo>
                  <a:close/>
                  <a:moveTo>
                    <a:pt x="31077" y="39538"/>
                  </a:moveTo>
                  <a:cubicBezTo>
                    <a:pt x="31078" y="39539"/>
                    <a:pt x="31079" y="39540"/>
                    <a:pt x="31080" y="39542"/>
                  </a:cubicBezTo>
                  <a:cubicBezTo>
                    <a:pt x="31079" y="39541"/>
                    <a:pt x="31078" y="39539"/>
                    <a:pt x="31077" y="39538"/>
                  </a:cubicBezTo>
                  <a:close/>
                  <a:moveTo>
                    <a:pt x="31252" y="39791"/>
                  </a:moveTo>
                  <a:cubicBezTo>
                    <a:pt x="31264" y="39815"/>
                    <a:pt x="31282" y="39833"/>
                    <a:pt x="31294" y="39850"/>
                  </a:cubicBezTo>
                  <a:lnTo>
                    <a:pt x="31282" y="39838"/>
                  </a:lnTo>
                  <a:cubicBezTo>
                    <a:pt x="31270" y="39821"/>
                    <a:pt x="31258" y="39809"/>
                    <a:pt x="31252" y="39791"/>
                  </a:cubicBezTo>
                  <a:close/>
                  <a:moveTo>
                    <a:pt x="31387" y="39983"/>
                  </a:moveTo>
                  <a:lnTo>
                    <a:pt x="31387" y="39983"/>
                  </a:lnTo>
                  <a:cubicBezTo>
                    <a:pt x="31389" y="39985"/>
                    <a:pt x="31390" y="39987"/>
                    <a:pt x="31392" y="39989"/>
                  </a:cubicBezTo>
                  <a:lnTo>
                    <a:pt x="31392" y="39989"/>
                  </a:lnTo>
                  <a:cubicBezTo>
                    <a:pt x="31391" y="39988"/>
                    <a:pt x="31390" y="39987"/>
                    <a:pt x="31389" y="39987"/>
                  </a:cubicBezTo>
                  <a:cubicBezTo>
                    <a:pt x="31388" y="39986"/>
                    <a:pt x="31388" y="39984"/>
                    <a:pt x="31387" y="39983"/>
                  </a:cubicBezTo>
                  <a:close/>
                  <a:moveTo>
                    <a:pt x="31500" y="40119"/>
                  </a:moveTo>
                  <a:cubicBezTo>
                    <a:pt x="31508" y="40128"/>
                    <a:pt x="31515" y="40136"/>
                    <a:pt x="31523" y="40145"/>
                  </a:cubicBezTo>
                  <a:lnTo>
                    <a:pt x="31523" y="40145"/>
                  </a:lnTo>
                  <a:cubicBezTo>
                    <a:pt x="31512" y="40138"/>
                    <a:pt x="31506" y="40128"/>
                    <a:pt x="31500" y="40119"/>
                  </a:cubicBezTo>
                  <a:close/>
                  <a:moveTo>
                    <a:pt x="31532" y="40157"/>
                  </a:moveTo>
                  <a:cubicBezTo>
                    <a:pt x="31538" y="40163"/>
                    <a:pt x="31543" y="40170"/>
                    <a:pt x="31549" y="40177"/>
                  </a:cubicBezTo>
                  <a:lnTo>
                    <a:pt x="31537" y="40165"/>
                  </a:lnTo>
                  <a:cubicBezTo>
                    <a:pt x="31535" y="40163"/>
                    <a:pt x="31534" y="40160"/>
                    <a:pt x="31532" y="40157"/>
                  </a:cubicBezTo>
                  <a:close/>
                  <a:moveTo>
                    <a:pt x="31608" y="40236"/>
                  </a:moveTo>
                  <a:cubicBezTo>
                    <a:pt x="31626" y="40260"/>
                    <a:pt x="31644" y="40284"/>
                    <a:pt x="31668" y="40296"/>
                  </a:cubicBezTo>
                  <a:cubicBezTo>
                    <a:pt x="31668" y="40296"/>
                    <a:pt x="31656" y="40290"/>
                    <a:pt x="31650" y="40290"/>
                  </a:cubicBezTo>
                  <a:cubicBezTo>
                    <a:pt x="31638" y="40278"/>
                    <a:pt x="31620" y="40260"/>
                    <a:pt x="31608" y="40236"/>
                  </a:cubicBezTo>
                  <a:close/>
                  <a:moveTo>
                    <a:pt x="31902" y="40530"/>
                  </a:moveTo>
                  <a:cubicBezTo>
                    <a:pt x="31914" y="40540"/>
                    <a:pt x="31928" y="40550"/>
                    <a:pt x="31941" y="40563"/>
                  </a:cubicBezTo>
                  <a:cubicBezTo>
                    <a:pt x="31923" y="40557"/>
                    <a:pt x="31911" y="40539"/>
                    <a:pt x="31905" y="40533"/>
                  </a:cubicBezTo>
                  <a:lnTo>
                    <a:pt x="31902" y="40530"/>
                  </a:lnTo>
                  <a:close/>
                  <a:moveTo>
                    <a:pt x="32060" y="40678"/>
                  </a:moveTo>
                  <a:lnTo>
                    <a:pt x="32060" y="40678"/>
                  </a:lnTo>
                  <a:cubicBezTo>
                    <a:pt x="32062" y="40679"/>
                    <a:pt x="32064" y="40680"/>
                    <a:pt x="32066" y="40682"/>
                  </a:cubicBezTo>
                  <a:lnTo>
                    <a:pt x="32066" y="40682"/>
                  </a:lnTo>
                  <a:cubicBezTo>
                    <a:pt x="32062" y="40682"/>
                    <a:pt x="32061" y="40679"/>
                    <a:pt x="32060" y="40678"/>
                  </a:cubicBezTo>
                  <a:close/>
                  <a:moveTo>
                    <a:pt x="32077" y="40689"/>
                  </a:moveTo>
                  <a:cubicBezTo>
                    <a:pt x="32079" y="40691"/>
                    <a:pt x="32081" y="40692"/>
                    <a:pt x="32084" y="40694"/>
                  </a:cubicBezTo>
                  <a:cubicBezTo>
                    <a:pt x="32081" y="40692"/>
                    <a:pt x="32078" y="40691"/>
                    <a:pt x="32077" y="40689"/>
                  </a:cubicBezTo>
                  <a:close/>
                  <a:moveTo>
                    <a:pt x="32297" y="40860"/>
                  </a:moveTo>
                  <a:lnTo>
                    <a:pt x="32345" y="40894"/>
                  </a:lnTo>
                  <a:lnTo>
                    <a:pt x="32345" y="40894"/>
                  </a:lnTo>
                  <a:cubicBezTo>
                    <a:pt x="32340" y="40892"/>
                    <a:pt x="32335" y="40889"/>
                    <a:pt x="32333" y="40889"/>
                  </a:cubicBezTo>
                  <a:cubicBezTo>
                    <a:pt x="32321" y="40884"/>
                    <a:pt x="32303" y="40872"/>
                    <a:pt x="32297" y="40860"/>
                  </a:cubicBezTo>
                  <a:close/>
                  <a:moveTo>
                    <a:pt x="32446" y="40967"/>
                  </a:moveTo>
                  <a:cubicBezTo>
                    <a:pt x="32452" y="40969"/>
                    <a:pt x="32459" y="40973"/>
                    <a:pt x="32465" y="40976"/>
                  </a:cubicBezTo>
                  <a:lnTo>
                    <a:pt x="32465" y="40976"/>
                  </a:lnTo>
                  <a:cubicBezTo>
                    <a:pt x="32459" y="40973"/>
                    <a:pt x="32452" y="40970"/>
                    <a:pt x="32446" y="40967"/>
                  </a:cubicBezTo>
                  <a:close/>
                  <a:moveTo>
                    <a:pt x="13474" y="1"/>
                  </a:moveTo>
                  <a:cubicBezTo>
                    <a:pt x="13427" y="1"/>
                    <a:pt x="13385" y="7"/>
                    <a:pt x="13337" y="7"/>
                  </a:cubicBezTo>
                  <a:cubicBezTo>
                    <a:pt x="13308" y="7"/>
                    <a:pt x="13278" y="7"/>
                    <a:pt x="13248" y="19"/>
                  </a:cubicBezTo>
                  <a:cubicBezTo>
                    <a:pt x="13207" y="19"/>
                    <a:pt x="13153" y="25"/>
                    <a:pt x="13112" y="30"/>
                  </a:cubicBezTo>
                  <a:cubicBezTo>
                    <a:pt x="13082" y="30"/>
                    <a:pt x="13052" y="36"/>
                    <a:pt x="13029" y="36"/>
                  </a:cubicBezTo>
                  <a:cubicBezTo>
                    <a:pt x="12975" y="48"/>
                    <a:pt x="12922" y="54"/>
                    <a:pt x="12862" y="60"/>
                  </a:cubicBezTo>
                  <a:cubicBezTo>
                    <a:pt x="12845" y="60"/>
                    <a:pt x="12827" y="66"/>
                    <a:pt x="12803" y="66"/>
                  </a:cubicBezTo>
                  <a:lnTo>
                    <a:pt x="12791" y="66"/>
                  </a:lnTo>
                  <a:cubicBezTo>
                    <a:pt x="12773" y="66"/>
                    <a:pt x="12767" y="78"/>
                    <a:pt x="12756" y="78"/>
                  </a:cubicBezTo>
                  <a:cubicBezTo>
                    <a:pt x="12702" y="84"/>
                    <a:pt x="12643" y="90"/>
                    <a:pt x="12589" y="108"/>
                  </a:cubicBezTo>
                  <a:cubicBezTo>
                    <a:pt x="12577" y="108"/>
                    <a:pt x="12560" y="114"/>
                    <a:pt x="12548" y="114"/>
                  </a:cubicBezTo>
                  <a:cubicBezTo>
                    <a:pt x="12476" y="126"/>
                    <a:pt x="12417" y="137"/>
                    <a:pt x="12352" y="149"/>
                  </a:cubicBezTo>
                  <a:cubicBezTo>
                    <a:pt x="12340" y="149"/>
                    <a:pt x="12322" y="155"/>
                    <a:pt x="12310" y="155"/>
                  </a:cubicBezTo>
                  <a:cubicBezTo>
                    <a:pt x="12251" y="173"/>
                    <a:pt x="12197" y="179"/>
                    <a:pt x="12138" y="197"/>
                  </a:cubicBezTo>
                  <a:cubicBezTo>
                    <a:pt x="12120" y="197"/>
                    <a:pt x="12108" y="203"/>
                    <a:pt x="12091" y="203"/>
                  </a:cubicBezTo>
                  <a:cubicBezTo>
                    <a:pt x="12025" y="215"/>
                    <a:pt x="11960" y="232"/>
                    <a:pt x="11900" y="256"/>
                  </a:cubicBezTo>
                  <a:cubicBezTo>
                    <a:pt x="11883" y="262"/>
                    <a:pt x="11871" y="262"/>
                    <a:pt x="11853" y="268"/>
                  </a:cubicBezTo>
                  <a:cubicBezTo>
                    <a:pt x="11794" y="286"/>
                    <a:pt x="11746" y="298"/>
                    <a:pt x="11687" y="321"/>
                  </a:cubicBezTo>
                  <a:cubicBezTo>
                    <a:pt x="11669" y="327"/>
                    <a:pt x="11657" y="327"/>
                    <a:pt x="11645" y="333"/>
                  </a:cubicBezTo>
                  <a:lnTo>
                    <a:pt x="11449" y="405"/>
                  </a:lnTo>
                  <a:cubicBezTo>
                    <a:pt x="11431" y="411"/>
                    <a:pt x="11420" y="411"/>
                    <a:pt x="11402" y="416"/>
                  </a:cubicBezTo>
                  <a:cubicBezTo>
                    <a:pt x="11342" y="440"/>
                    <a:pt x="11283" y="452"/>
                    <a:pt x="11224" y="476"/>
                  </a:cubicBezTo>
                  <a:cubicBezTo>
                    <a:pt x="11212" y="482"/>
                    <a:pt x="11200" y="482"/>
                    <a:pt x="11188" y="494"/>
                  </a:cubicBezTo>
                  <a:cubicBezTo>
                    <a:pt x="11123" y="511"/>
                    <a:pt x="11051" y="541"/>
                    <a:pt x="10986" y="565"/>
                  </a:cubicBezTo>
                  <a:cubicBezTo>
                    <a:pt x="10974" y="571"/>
                    <a:pt x="10956" y="583"/>
                    <a:pt x="10933" y="589"/>
                  </a:cubicBezTo>
                  <a:cubicBezTo>
                    <a:pt x="10873" y="612"/>
                    <a:pt x="10808" y="642"/>
                    <a:pt x="10749" y="660"/>
                  </a:cubicBezTo>
                  <a:cubicBezTo>
                    <a:pt x="10743" y="672"/>
                    <a:pt x="10725" y="672"/>
                    <a:pt x="10719" y="678"/>
                  </a:cubicBezTo>
                  <a:cubicBezTo>
                    <a:pt x="10654" y="707"/>
                    <a:pt x="10576" y="737"/>
                    <a:pt x="10511" y="767"/>
                  </a:cubicBezTo>
                  <a:cubicBezTo>
                    <a:pt x="10499" y="773"/>
                    <a:pt x="10475" y="779"/>
                    <a:pt x="10458" y="791"/>
                  </a:cubicBezTo>
                  <a:cubicBezTo>
                    <a:pt x="10440" y="796"/>
                    <a:pt x="10416" y="808"/>
                    <a:pt x="10392" y="820"/>
                  </a:cubicBezTo>
                  <a:cubicBezTo>
                    <a:pt x="10363" y="832"/>
                    <a:pt x="10333" y="850"/>
                    <a:pt x="10303" y="856"/>
                  </a:cubicBezTo>
                  <a:lnTo>
                    <a:pt x="10214" y="897"/>
                  </a:lnTo>
                  <a:cubicBezTo>
                    <a:pt x="10161" y="921"/>
                    <a:pt x="10119" y="951"/>
                    <a:pt x="10066" y="975"/>
                  </a:cubicBezTo>
                  <a:cubicBezTo>
                    <a:pt x="10036" y="987"/>
                    <a:pt x="10012" y="1004"/>
                    <a:pt x="9983" y="1016"/>
                  </a:cubicBezTo>
                  <a:cubicBezTo>
                    <a:pt x="9923" y="1046"/>
                    <a:pt x="9876" y="1076"/>
                    <a:pt x="9816" y="1105"/>
                  </a:cubicBezTo>
                  <a:cubicBezTo>
                    <a:pt x="9793" y="1117"/>
                    <a:pt x="9769" y="1129"/>
                    <a:pt x="9757" y="1135"/>
                  </a:cubicBezTo>
                  <a:cubicBezTo>
                    <a:pt x="9674" y="1182"/>
                    <a:pt x="9597" y="1224"/>
                    <a:pt x="9519" y="1272"/>
                  </a:cubicBezTo>
                  <a:cubicBezTo>
                    <a:pt x="9442" y="1313"/>
                    <a:pt x="9359" y="1361"/>
                    <a:pt x="9288" y="1402"/>
                  </a:cubicBezTo>
                  <a:lnTo>
                    <a:pt x="9222" y="1450"/>
                  </a:lnTo>
                  <a:cubicBezTo>
                    <a:pt x="9169" y="1479"/>
                    <a:pt x="9116" y="1515"/>
                    <a:pt x="9062" y="1545"/>
                  </a:cubicBezTo>
                  <a:cubicBezTo>
                    <a:pt x="9032" y="1562"/>
                    <a:pt x="9015" y="1580"/>
                    <a:pt x="8985" y="1598"/>
                  </a:cubicBezTo>
                  <a:cubicBezTo>
                    <a:pt x="8932" y="1628"/>
                    <a:pt x="8884" y="1657"/>
                    <a:pt x="8837" y="1693"/>
                  </a:cubicBezTo>
                  <a:cubicBezTo>
                    <a:pt x="8807" y="1711"/>
                    <a:pt x="8777" y="1729"/>
                    <a:pt x="8753" y="1747"/>
                  </a:cubicBezTo>
                  <a:cubicBezTo>
                    <a:pt x="8700" y="1776"/>
                    <a:pt x="8658" y="1812"/>
                    <a:pt x="8605" y="1842"/>
                  </a:cubicBezTo>
                  <a:cubicBezTo>
                    <a:pt x="8575" y="1859"/>
                    <a:pt x="8551" y="1877"/>
                    <a:pt x="8522" y="1895"/>
                  </a:cubicBezTo>
                  <a:cubicBezTo>
                    <a:pt x="8468" y="1931"/>
                    <a:pt x="8421" y="1966"/>
                    <a:pt x="8361" y="2008"/>
                  </a:cubicBezTo>
                  <a:cubicBezTo>
                    <a:pt x="8338" y="2020"/>
                    <a:pt x="8320" y="2038"/>
                    <a:pt x="8302" y="2049"/>
                  </a:cubicBezTo>
                  <a:lnTo>
                    <a:pt x="7875" y="2364"/>
                  </a:lnTo>
                  <a:cubicBezTo>
                    <a:pt x="7869" y="2370"/>
                    <a:pt x="7863" y="2370"/>
                    <a:pt x="7857" y="2376"/>
                  </a:cubicBezTo>
                  <a:cubicBezTo>
                    <a:pt x="7768" y="2441"/>
                    <a:pt x="7679" y="2518"/>
                    <a:pt x="7590" y="2584"/>
                  </a:cubicBezTo>
                  <a:cubicBezTo>
                    <a:pt x="7560" y="2608"/>
                    <a:pt x="7536" y="2631"/>
                    <a:pt x="7506" y="2649"/>
                  </a:cubicBezTo>
                  <a:cubicBezTo>
                    <a:pt x="7441" y="2703"/>
                    <a:pt x="7382" y="2756"/>
                    <a:pt x="7310" y="2815"/>
                  </a:cubicBezTo>
                  <a:cubicBezTo>
                    <a:pt x="7281" y="2845"/>
                    <a:pt x="7245" y="2869"/>
                    <a:pt x="7215" y="2899"/>
                  </a:cubicBezTo>
                  <a:cubicBezTo>
                    <a:pt x="7150" y="2946"/>
                    <a:pt x="7091" y="3005"/>
                    <a:pt x="7025" y="3065"/>
                  </a:cubicBezTo>
                  <a:cubicBezTo>
                    <a:pt x="7002" y="3089"/>
                    <a:pt x="6972" y="3112"/>
                    <a:pt x="6948" y="3136"/>
                  </a:cubicBezTo>
                  <a:cubicBezTo>
                    <a:pt x="6859" y="3207"/>
                    <a:pt x="6776" y="3290"/>
                    <a:pt x="6687" y="3374"/>
                  </a:cubicBezTo>
                  <a:lnTo>
                    <a:pt x="6616" y="3445"/>
                  </a:lnTo>
                  <a:cubicBezTo>
                    <a:pt x="6556" y="3504"/>
                    <a:pt x="6491" y="3564"/>
                    <a:pt x="6432" y="3623"/>
                  </a:cubicBezTo>
                  <a:cubicBezTo>
                    <a:pt x="6402" y="3653"/>
                    <a:pt x="6372" y="3682"/>
                    <a:pt x="6331" y="3712"/>
                  </a:cubicBezTo>
                  <a:cubicBezTo>
                    <a:pt x="6271" y="3771"/>
                    <a:pt x="6206" y="3831"/>
                    <a:pt x="6147" y="3896"/>
                  </a:cubicBezTo>
                  <a:lnTo>
                    <a:pt x="6075" y="3973"/>
                  </a:lnTo>
                  <a:cubicBezTo>
                    <a:pt x="5992" y="4056"/>
                    <a:pt x="5909" y="4145"/>
                    <a:pt x="5826" y="4223"/>
                  </a:cubicBezTo>
                  <a:lnTo>
                    <a:pt x="5755" y="4300"/>
                  </a:lnTo>
                  <a:cubicBezTo>
                    <a:pt x="5695" y="4365"/>
                    <a:pt x="5636" y="4425"/>
                    <a:pt x="5577" y="4490"/>
                  </a:cubicBezTo>
                  <a:cubicBezTo>
                    <a:pt x="5547" y="4520"/>
                    <a:pt x="5517" y="4561"/>
                    <a:pt x="5488" y="4591"/>
                  </a:cubicBezTo>
                  <a:lnTo>
                    <a:pt x="5309" y="4787"/>
                  </a:lnTo>
                  <a:cubicBezTo>
                    <a:pt x="5286" y="4816"/>
                    <a:pt x="5262" y="4840"/>
                    <a:pt x="5232" y="4870"/>
                  </a:cubicBezTo>
                  <a:cubicBezTo>
                    <a:pt x="5155" y="4959"/>
                    <a:pt x="5078" y="5054"/>
                    <a:pt x="4995" y="5143"/>
                  </a:cubicBezTo>
                  <a:cubicBezTo>
                    <a:pt x="4977" y="5173"/>
                    <a:pt x="4953" y="5197"/>
                    <a:pt x="4929" y="5226"/>
                  </a:cubicBezTo>
                  <a:cubicBezTo>
                    <a:pt x="4870" y="5292"/>
                    <a:pt x="4817" y="5369"/>
                    <a:pt x="4757" y="5434"/>
                  </a:cubicBezTo>
                  <a:cubicBezTo>
                    <a:pt x="4727" y="5470"/>
                    <a:pt x="4698" y="5499"/>
                    <a:pt x="4680" y="5541"/>
                  </a:cubicBezTo>
                  <a:cubicBezTo>
                    <a:pt x="4621" y="5606"/>
                    <a:pt x="4567" y="5677"/>
                    <a:pt x="4508" y="5749"/>
                  </a:cubicBezTo>
                  <a:lnTo>
                    <a:pt x="4442" y="5838"/>
                  </a:lnTo>
                  <a:lnTo>
                    <a:pt x="4217" y="6123"/>
                  </a:lnTo>
                  <a:lnTo>
                    <a:pt x="4151" y="6212"/>
                  </a:lnTo>
                  <a:cubicBezTo>
                    <a:pt x="4098" y="6289"/>
                    <a:pt x="4039" y="6360"/>
                    <a:pt x="3985" y="6438"/>
                  </a:cubicBezTo>
                  <a:cubicBezTo>
                    <a:pt x="3956" y="6473"/>
                    <a:pt x="3938" y="6509"/>
                    <a:pt x="3908" y="6550"/>
                  </a:cubicBezTo>
                  <a:lnTo>
                    <a:pt x="3748" y="6770"/>
                  </a:lnTo>
                  <a:lnTo>
                    <a:pt x="3682" y="6859"/>
                  </a:lnTo>
                  <a:cubicBezTo>
                    <a:pt x="3617" y="6966"/>
                    <a:pt x="3540" y="7061"/>
                    <a:pt x="3475" y="7162"/>
                  </a:cubicBezTo>
                  <a:cubicBezTo>
                    <a:pt x="3451" y="7192"/>
                    <a:pt x="3439" y="7221"/>
                    <a:pt x="3415" y="7251"/>
                  </a:cubicBezTo>
                  <a:cubicBezTo>
                    <a:pt x="3362" y="7328"/>
                    <a:pt x="3314" y="7411"/>
                    <a:pt x="3267" y="7483"/>
                  </a:cubicBezTo>
                  <a:cubicBezTo>
                    <a:pt x="3243" y="7518"/>
                    <a:pt x="3225" y="7560"/>
                    <a:pt x="3195" y="7595"/>
                  </a:cubicBezTo>
                  <a:cubicBezTo>
                    <a:pt x="3148" y="7667"/>
                    <a:pt x="3095" y="7750"/>
                    <a:pt x="3053" y="7827"/>
                  </a:cubicBezTo>
                  <a:cubicBezTo>
                    <a:pt x="3029" y="7857"/>
                    <a:pt x="3017" y="7892"/>
                    <a:pt x="2994" y="7922"/>
                  </a:cubicBezTo>
                  <a:cubicBezTo>
                    <a:pt x="2928" y="8023"/>
                    <a:pt x="2869" y="8130"/>
                    <a:pt x="2810" y="8243"/>
                  </a:cubicBezTo>
                  <a:cubicBezTo>
                    <a:pt x="2792" y="8272"/>
                    <a:pt x="2768" y="8302"/>
                    <a:pt x="2756" y="8332"/>
                  </a:cubicBezTo>
                  <a:cubicBezTo>
                    <a:pt x="2709" y="8409"/>
                    <a:pt x="2667" y="8492"/>
                    <a:pt x="2614" y="8569"/>
                  </a:cubicBezTo>
                  <a:cubicBezTo>
                    <a:pt x="2590" y="8605"/>
                    <a:pt x="2572" y="8641"/>
                    <a:pt x="2548" y="8688"/>
                  </a:cubicBezTo>
                  <a:cubicBezTo>
                    <a:pt x="2501" y="8765"/>
                    <a:pt x="2459" y="8842"/>
                    <a:pt x="2412" y="8926"/>
                  </a:cubicBezTo>
                  <a:cubicBezTo>
                    <a:pt x="2400" y="8955"/>
                    <a:pt x="2376" y="8991"/>
                    <a:pt x="2364" y="9021"/>
                  </a:cubicBezTo>
                  <a:cubicBezTo>
                    <a:pt x="2305" y="9133"/>
                    <a:pt x="2251" y="9234"/>
                    <a:pt x="2192" y="9347"/>
                  </a:cubicBezTo>
                  <a:lnTo>
                    <a:pt x="2144" y="9436"/>
                  </a:lnTo>
                  <a:cubicBezTo>
                    <a:pt x="2103" y="9519"/>
                    <a:pt x="2067" y="9597"/>
                    <a:pt x="2020" y="9686"/>
                  </a:cubicBezTo>
                  <a:cubicBezTo>
                    <a:pt x="1996" y="9727"/>
                    <a:pt x="1984" y="9769"/>
                    <a:pt x="1960" y="9804"/>
                  </a:cubicBezTo>
                  <a:cubicBezTo>
                    <a:pt x="1925" y="9887"/>
                    <a:pt x="1877" y="9971"/>
                    <a:pt x="1842" y="10054"/>
                  </a:cubicBezTo>
                  <a:cubicBezTo>
                    <a:pt x="1830" y="10089"/>
                    <a:pt x="1812" y="10119"/>
                    <a:pt x="1800" y="10155"/>
                  </a:cubicBezTo>
                  <a:cubicBezTo>
                    <a:pt x="1747" y="10268"/>
                    <a:pt x="1693" y="10380"/>
                    <a:pt x="1652" y="10487"/>
                  </a:cubicBezTo>
                  <a:cubicBezTo>
                    <a:pt x="1634" y="10517"/>
                    <a:pt x="1622" y="10547"/>
                    <a:pt x="1610" y="10576"/>
                  </a:cubicBezTo>
                  <a:cubicBezTo>
                    <a:pt x="1574" y="10659"/>
                    <a:pt x="1539" y="10748"/>
                    <a:pt x="1503" y="10838"/>
                  </a:cubicBezTo>
                  <a:cubicBezTo>
                    <a:pt x="1485" y="10873"/>
                    <a:pt x="1462" y="10921"/>
                    <a:pt x="1450" y="10956"/>
                  </a:cubicBezTo>
                  <a:cubicBezTo>
                    <a:pt x="1414" y="11039"/>
                    <a:pt x="1384" y="11123"/>
                    <a:pt x="1343" y="11212"/>
                  </a:cubicBezTo>
                  <a:cubicBezTo>
                    <a:pt x="1331" y="11247"/>
                    <a:pt x="1313" y="11277"/>
                    <a:pt x="1301" y="11313"/>
                  </a:cubicBezTo>
                  <a:cubicBezTo>
                    <a:pt x="1254" y="11425"/>
                    <a:pt x="1212" y="11538"/>
                    <a:pt x="1165" y="11657"/>
                  </a:cubicBezTo>
                  <a:cubicBezTo>
                    <a:pt x="1159" y="11687"/>
                    <a:pt x="1147" y="11716"/>
                    <a:pt x="1135" y="11746"/>
                  </a:cubicBezTo>
                  <a:cubicBezTo>
                    <a:pt x="1105" y="11835"/>
                    <a:pt x="1070" y="11924"/>
                    <a:pt x="1040" y="12013"/>
                  </a:cubicBezTo>
                  <a:cubicBezTo>
                    <a:pt x="1028" y="12049"/>
                    <a:pt x="1010" y="12090"/>
                    <a:pt x="998" y="12132"/>
                  </a:cubicBezTo>
                  <a:cubicBezTo>
                    <a:pt x="969" y="12209"/>
                    <a:pt x="939" y="12298"/>
                    <a:pt x="909" y="12381"/>
                  </a:cubicBezTo>
                  <a:cubicBezTo>
                    <a:pt x="892" y="12417"/>
                    <a:pt x="886" y="12447"/>
                    <a:pt x="868" y="12488"/>
                  </a:cubicBezTo>
                  <a:cubicBezTo>
                    <a:pt x="832" y="12595"/>
                    <a:pt x="797" y="12714"/>
                    <a:pt x="761" y="12827"/>
                  </a:cubicBezTo>
                  <a:cubicBezTo>
                    <a:pt x="749" y="12856"/>
                    <a:pt x="743" y="12886"/>
                    <a:pt x="737" y="12910"/>
                  </a:cubicBezTo>
                  <a:cubicBezTo>
                    <a:pt x="707" y="12999"/>
                    <a:pt x="684" y="13088"/>
                    <a:pt x="654" y="13177"/>
                  </a:cubicBezTo>
                  <a:cubicBezTo>
                    <a:pt x="648" y="13189"/>
                    <a:pt x="642" y="13213"/>
                    <a:pt x="642" y="13231"/>
                  </a:cubicBezTo>
                  <a:cubicBezTo>
                    <a:pt x="624" y="13272"/>
                    <a:pt x="618" y="13320"/>
                    <a:pt x="601" y="13361"/>
                  </a:cubicBezTo>
                  <a:cubicBezTo>
                    <a:pt x="601" y="13379"/>
                    <a:pt x="595" y="13385"/>
                    <a:pt x="595" y="13397"/>
                  </a:cubicBezTo>
                  <a:cubicBezTo>
                    <a:pt x="571" y="13486"/>
                    <a:pt x="553" y="13575"/>
                    <a:pt x="529" y="13658"/>
                  </a:cubicBezTo>
                  <a:cubicBezTo>
                    <a:pt x="523" y="13676"/>
                    <a:pt x="523" y="13694"/>
                    <a:pt x="512" y="13712"/>
                  </a:cubicBezTo>
                  <a:cubicBezTo>
                    <a:pt x="494" y="13783"/>
                    <a:pt x="476" y="13866"/>
                    <a:pt x="452" y="13943"/>
                  </a:cubicBezTo>
                  <a:cubicBezTo>
                    <a:pt x="452" y="13955"/>
                    <a:pt x="446" y="13961"/>
                    <a:pt x="446" y="13979"/>
                  </a:cubicBezTo>
                  <a:cubicBezTo>
                    <a:pt x="422" y="14068"/>
                    <a:pt x="411" y="14151"/>
                    <a:pt x="387" y="14240"/>
                  </a:cubicBezTo>
                  <a:cubicBezTo>
                    <a:pt x="381" y="14252"/>
                    <a:pt x="381" y="14276"/>
                    <a:pt x="375" y="14287"/>
                  </a:cubicBezTo>
                  <a:cubicBezTo>
                    <a:pt x="357" y="14365"/>
                    <a:pt x="333" y="14448"/>
                    <a:pt x="322" y="14519"/>
                  </a:cubicBezTo>
                  <a:cubicBezTo>
                    <a:pt x="322" y="14537"/>
                    <a:pt x="316" y="14543"/>
                    <a:pt x="316" y="14555"/>
                  </a:cubicBezTo>
                  <a:cubicBezTo>
                    <a:pt x="298" y="14644"/>
                    <a:pt x="274" y="14727"/>
                    <a:pt x="262" y="14816"/>
                  </a:cubicBezTo>
                  <a:cubicBezTo>
                    <a:pt x="262" y="14834"/>
                    <a:pt x="256" y="14852"/>
                    <a:pt x="256" y="14869"/>
                  </a:cubicBezTo>
                  <a:cubicBezTo>
                    <a:pt x="238" y="14953"/>
                    <a:pt x="227" y="15024"/>
                    <a:pt x="209" y="15107"/>
                  </a:cubicBezTo>
                  <a:cubicBezTo>
                    <a:pt x="209" y="15113"/>
                    <a:pt x="203" y="15131"/>
                    <a:pt x="203" y="15137"/>
                  </a:cubicBezTo>
                  <a:cubicBezTo>
                    <a:pt x="185" y="15226"/>
                    <a:pt x="173" y="15309"/>
                    <a:pt x="167" y="15398"/>
                  </a:cubicBezTo>
                  <a:cubicBezTo>
                    <a:pt x="167" y="15410"/>
                    <a:pt x="155" y="15434"/>
                    <a:pt x="155" y="15445"/>
                  </a:cubicBezTo>
                  <a:cubicBezTo>
                    <a:pt x="143" y="15529"/>
                    <a:pt x="137" y="15606"/>
                    <a:pt x="126" y="15683"/>
                  </a:cubicBezTo>
                  <a:cubicBezTo>
                    <a:pt x="126" y="15695"/>
                    <a:pt x="126" y="15707"/>
                    <a:pt x="120" y="15713"/>
                  </a:cubicBezTo>
                  <a:cubicBezTo>
                    <a:pt x="114" y="15802"/>
                    <a:pt x="96" y="15885"/>
                    <a:pt x="90" y="15974"/>
                  </a:cubicBezTo>
                  <a:cubicBezTo>
                    <a:pt x="90" y="15992"/>
                    <a:pt x="84" y="16009"/>
                    <a:pt x="84" y="16027"/>
                  </a:cubicBezTo>
                  <a:cubicBezTo>
                    <a:pt x="78" y="16110"/>
                    <a:pt x="66" y="16182"/>
                    <a:pt x="60" y="16265"/>
                  </a:cubicBezTo>
                  <a:lnTo>
                    <a:pt x="60" y="16295"/>
                  </a:lnTo>
                  <a:lnTo>
                    <a:pt x="60" y="16306"/>
                  </a:lnTo>
                  <a:cubicBezTo>
                    <a:pt x="54" y="16366"/>
                    <a:pt x="54" y="16419"/>
                    <a:pt x="48" y="16479"/>
                  </a:cubicBezTo>
                  <a:cubicBezTo>
                    <a:pt x="48" y="16508"/>
                    <a:pt x="37" y="16544"/>
                    <a:pt x="37" y="16574"/>
                  </a:cubicBezTo>
                  <a:cubicBezTo>
                    <a:pt x="31" y="16645"/>
                    <a:pt x="31" y="16710"/>
                    <a:pt x="25" y="16770"/>
                  </a:cubicBezTo>
                  <a:cubicBezTo>
                    <a:pt x="25" y="16799"/>
                    <a:pt x="25" y="16829"/>
                    <a:pt x="19" y="16853"/>
                  </a:cubicBezTo>
                  <a:cubicBezTo>
                    <a:pt x="19" y="16924"/>
                    <a:pt x="7" y="17001"/>
                    <a:pt x="7" y="17072"/>
                  </a:cubicBezTo>
                  <a:lnTo>
                    <a:pt x="7" y="17132"/>
                  </a:lnTo>
                  <a:cubicBezTo>
                    <a:pt x="7" y="17227"/>
                    <a:pt x="1" y="17316"/>
                    <a:pt x="1" y="17405"/>
                  </a:cubicBezTo>
                  <a:lnTo>
                    <a:pt x="1" y="17660"/>
                  </a:lnTo>
                  <a:lnTo>
                    <a:pt x="1" y="17743"/>
                  </a:lnTo>
                  <a:cubicBezTo>
                    <a:pt x="1" y="17791"/>
                    <a:pt x="1" y="17850"/>
                    <a:pt x="7" y="17904"/>
                  </a:cubicBezTo>
                  <a:cubicBezTo>
                    <a:pt x="7" y="17933"/>
                    <a:pt x="7" y="17969"/>
                    <a:pt x="19" y="17999"/>
                  </a:cubicBezTo>
                  <a:cubicBezTo>
                    <a:pt x="19" y="18052"/>
                    <a:pt x="25" y="18106"/>
                    <a:pt x="25" y="18159"/>
                  </a:cubicBezTo>
                  <a:cubicBezTo>
                    <a:pt x="25" y="18189"/>
                    <a:pt x="25" y="18218"/>
                    <a:pt x="31" y="18248"/>
                  </a:cubicBezTo>
                  <a:cubicBezTo>
                    <a:pt x="37" y="18307"/>
                    <a:pt x="37" y="18355"/>
                    <a:pt x="48" y="18408"/>
                  </a:cubicBezTo>
                  <a:cubicBezTo>
                    <a:pt x="48" y="18432"/>
                    <a:pt x="48" y="18456"/>
                    <a:pt x="54" y="18486"/>
                  </a:cubicBezTo>
                  <a:cubicBezTo>
                    <a:pt x="60" y="18557"/>
                    <a:pt x="66" y="18640"/>
                    <a:pt x="78" y="18711"/>
                  </a:cubicBezTo>
                  <a:cubicBezTo>
                    <a:pt x="78" y="18735"/>
                    <a:pt x="84" y="18759"/>
                    <a:pt x="84" y="18783"/>
                  </a:cubicBezTo>
                  <a:cubicBezTo>
                    <a:pt x="90" y="18842"/>
                    <a:pt x="96" y="18889"/>
                    <a:pt x="108" y="18943"/>
                  </a:cubicBezTo>
                  <a:cubicBezTo>
                    <a:pt x="108" y="18973"/>
                    <a:pt x="114" y="18996"/>
                    <a:pt x="120" y="19026"/>
                  </a:cubicBezTo>
                  <a:cubicBezTo>
                    <a:pt x="126" y="19056"/>
                    <a:pt x="126" y="19085"/>
                    <a:pt x="137" y="19109"/>
                  </a:cubicBezTo>
                  <a:cubicBezTo>
                    <a:pt x="137" y="19127"/>
                    <a:pt x="143" y="19151"/>
                    <a:pt x="143" y="19174"/>
                  </a:cubicBezTo>
                  <a:cubicBezTo>
                    <a:pt x="149" y="19198"/>
                    <a:pt x="149" y="19228"/>
                    <a:pt x="155" y="19246"/>
                  </a:cubicBezTo>
                  <a:cubicBezTo>
                    <a:pt x="167" y="19299"/>
                    <a:pt x="173" y="19353"/>
                    <a:pt x="185" y="19406"/>
                  </a:cubicBezTo>
                  <a:cubicBezTo>
                    <a:pt x="197" y="19424"/>
                    <a:pt x="197" y="19448"/>
                    <a:pt x="203" y="19465"/>
                  </a:cubicBezTo>
                  <a:cubicBezTo>
                    <a:pt x="215" y="19537"/>
                    <a:pt x="232" y="19602"/>
                    <a:pt x="244" y="19673"/>
                  </a:cubicBezTo>
                  <a:cubicBezTo>
                    <a:pt x="244" y="19685"/>
                    <a:pt x="256" y="19703"/>
                    <a:pt x="256" y="19709"/>
                  </a:cubicBezTo>
                  <a:cubicBezTo>
                    <a:pt x="268" y="19768"/>
                    <a:pt x="274" y="19822"/>
                    <a:pt x="292" y="19881"/>
                  </a:cubicBezTo>
                  <a:cubicBezTo>
                    <a:pt x="298" y="19899"/>
                    <a:pt x="304" y="19923"/>
                    <a:pt x="304" y="19946"/>
                  </a:cubicBezTo>
                  <a:cubicBezTo>
                    <a:pt x="322" y="19988"/>
                    <a:pt x="327" y="20035"/>
                    <a:pt x="345" y="20077"/>
                  </a:cubicBezTo>
                  <a:cubicBezTo>
                    <a:pt x="351" y="20101"/>
                    <a:pt x="357" y="20124"/>
                    <a:pt x="363" y="20154"/>
                  </a:cubicBezTo>
                  <a:cubicBezTo>
                    <a:pt x="381" y="20196"/>
                    <a:pt x="393" y="20249"/>
                    <a:pt x="411" y="20297"/>
                  </a:cubicBezTo>
                  <a:cubicBezTo>
                    <a:pt x="417" y="20309"/>
                    <a:pt x="417" y="20332"/>
                    <a:pt x="422" y="20344"/>
                  </a:cubicBezTo>
                  <a:cubicBezTo>
                    <a:pt x="446" y="20415"/>
                    <a:pt x="470" y="20475"/>
                    <a:pt x="482" y="20540"/>
                  </a:cubicBezTo>
                  <a:cubicBezTo>
                    <a:pt x="494" y="20552"/>
                    <a:pt x="500" y="20570"/>
                    <a:pt x="500" y="20582"/>
                  </a:cubicBezTo>
                  <a:cubicBezTo>
                    <a:pt x="512" y="20629"/>
                    <a:pt x="535" y="20683"/>
                    <a:pt x="553" y="20724"/>
                  </a:cubicBezTo>
                  <a:lnTo>
                    <a:pt x="571" y="20790"/>
                  </a:lnTo>
                  <a:cubicBezTo>
                    <a:pt x="589" y="20831"/>
                    <a:pt x="601" y="20873"/>
                    <a:pt x="618" y="20908"/>
                  </a:cubicBezTo>
                  <a:cubicBezTo>
                    <a:pt x="624" y="20932"/>
                    <a:pt x="630" y="20956"/>
                    <a:pt x="648" y="20980"/>
                  </a:cubicBezTo>
                  <a:cubicBezTo>
                    <a:pt x="660" y="21021"/>
                    <a:pt x="684" y="21069"/>
                    <a:pt x="707" y="21104"/>
                  </a:cubicBezTo>
                  <a:lnTo>
                    <a:pt x="731" y="21146"/>
                  </a:lnTo>
                  <a:cubicBezTo>
                    <a:pt x="761" y="21205"/>
                    <a:pt x="779" y="21259"/>
                    <a:pt x="808" y="21318"/>
                  </a:cubicBezTo>
                  <a:lnTo>
                    <a:pt x="832" y="21366"/>
                  </a:lnTo>
                  <a:cubicBezTo>
                    <a:pt x="856" y="21401"/>
                    <a:pt x="880" y="21443"/>
                    <a:pt x="892" y="21484"/>
                  </a:cubicBezTo>
                  <a:cubicBezTo>
                    <a:pt x="898" y="21502"/>
                    <a:pt x="915" y="21520"/>
                    <a:pt x="921" y="21544"/>
                  </a:cubicBezTo>
                  <a:cubicBezTo>
                    <a:pt x="945" y="21579"/>
                    <a:pt x="957" y="21609"/>
                    <a:pt x="981" y="21645"/>
                  </a:cubicBezTo>
                  <a:cubicBezTo>
                    <a:pt x="998" y="21668"/>
                    <a:pt x="1004" y="21680"/>
                    <a:pt x="1016" y="21704"/>
                  </a:cubicBezTo>
                  <a:cubicBezTo>
                    <a:pt x="1040" y="21740"/>
                    <a:pt x="1064" y="21787"/>
                    <a:pt x="1093" y="21823"/>
                  </a:cubicBezTo>
                  <a:cubicBezTo>
                    <a:pt x="1099" y="21841"/>
                    <a:pt x="1105" y="21846"/>
                    <a:pt x="1117" y="21858"/>
                  </a:cubicBezTo>
                  <a:cubicBezTo>
                    <a:pt x="1147" y="21912"/>
                    <a:pt x="1183" y="21959"/>
                    <a:pt x="1212" y="22007"/>
                  </a:cubicBezTo>
                  <a:cubicBezTo>
                    <a:pt x="1218" y="22025"/>
                    <a:pt x="1236" y="22037"/>
                    <a:pt x="1242" y="22054"/>
                  </a:cubicBezTo>
                  <a:cubicBezTo>
                    <a:pt x="1266" y="22090"/>
                    <a:pt x="1283" y="22120"/>
                    <a:pt x="1313" y="22155"/>
                  </a:cubicBezTo>
                  <a:cubicBezTo>
                    <a:pt x="1331" y="22173"/>
                    <a:pt x="1343" y="22197"/>
                    <a:pt x="1355" y="22209"/>
                  </a:cubicBezTo>
                  <a:cubicBezTo>
                    <a:pt x="1373" y="22238"/>
                    <a:pt x="1396" y="22268"/>
                    <a:pt x="1426" y="22298"/>
                  </a:cubicBezTo>
                  <a:cubicBezTo>
                    <a:pt x="1444" y="22316"/>
                    <a:pt x="1450" y="22327"/>
                    <a:pt x="1462" y="22351"/>
                  </a:cubicBezTo>
                  <a:cubicBezTo>
                    <a:pt x="1491" y="22387"/>
                    <a:pt x="1521" y="22422"/>
                    <a:pt x="1551" y="22452"/>
                  </a:cubicBezTo>
                  <a:cubicBezTo>
                    <a:pt x="1563" y="22464"/>
                    <a:pt x="1568" y="22470"/>
                    <a:pt x="1574" y="22482"/>
                  </a:cubicBezTo>
                  <a:cubicBezTo>
                    <a:pt x="1610" y="22529"/>
                    <a:pt x="1652" y="22565"/>
                    <a:pt x="1687" y="22612"/>
                  </a:cubicBezTo>
                  <a:lnTo>
                    <a:pt x="1723" y="22648"/>
                  </a:lnTo>
                  <a:cubicBezTo>
                    <a:pt x="1753" y="22678"/>
                    <a:pt x="1776" y="22707"/>
                    <a:pt x="1806" y="22731"/>
                  </a:cubicBezTo>
                  <a:lnTo>
                    <a:pt x="1848" y="22773"/>
                  </a:lnTo>
                  <a:lnTo>
                    <a:pt x="1931" y="22856"/>
                  </a:lnTo>
                  <a:cubicBezTo>
                    <a:pt x="1949" y="22868"/>
                    <a:pt x="1960" y="22886"/>
                    <a:pt x="1978" y="22892"/>
                  </a:cubicBezTo>
                  <a:cubicBezTo>
                    <a:pt x="2014" y="22921"/>
                    <a:pt x="2049" y="22957"/>
                    <a:pt x="2085" y="22987"/>
                  </a:cubicBezTo>
                  <a:lnTo>
                    <a:pt x="2103" y="23004"/>
                  </a:lnTo>
                  <a:cubicBezTo>
                    <a:pt x="2144" y="23040"/>
                    <a:pt x="2192" y="23070"/>
                    <a:pt x="2234" y="23105"/>
                  </a:cubicBezTo>
                  <a:cubicBezTo>
                    <a:pt x="2251" y="23117"/>
                    <a:pt x="2263" y="23129"/>
                    <a:pt x="2281" y="23135"/>
                  </a:cubicBezTo>
                  <a:cubicBezTo>
                    <a:pt x="2311" y="23159"/>
                    <a:pt x="2340" y="23183"/>
                    <a:pt x="2376" y="23206"/>
                  </a:cubicBezTo>
                  <a:cubicBezTo>
                    <a:pt x="2394" y="23218"/>
                    <a:pt x="2406" y="23224"/>
                    <a:pt x="2424" y="23242"/>
                  </a:cubicBezTo>
                  <a:cubicBezTo>
                    <a:pt x="2453" y="23266"/>
                    <a:pt x="2489" y="23283"/>
                    <a:pt x="2519" y="23307"/>
                  </a:cubicBezTo>
                  <a:cubicBezTo>
                    <a:pt x="2530" y="23313"/>
                    <a:pt x="2548" y="23331"/>
                    <a:pt x="2560" y="23337"/>
                  </a:cubicBezTo>
                  <a:cubicBezTo>
                    <a:pt x="2608" y="23367"/>
                    <a:pt x="2661" y="23396"/>
                    <a:pt x="2703" y="23426"/>
                  </a:cubicBezTo>
                  <a:lnTo>
                    <a:pt x="32580" y="41082"/>
                  </a:lnTo>
                  <a:lnTo>
                    <a:pt x="32580" y="41082"/>
                  </a:lnTo>
                  <a:cubicBezTo>
                    <a:pt x="32577" y="41081"/>
                    <a:pt x="32574" y="41080"/>
                    <a:pt x="32570" y="41079"/>
                  </a:cubicBezTo>
                  <a:lnTo>
                    <a:pt x="32570" y="41079"/>
                  </a:lnTo>
                  <a:cubicBezTo>
                    <a:pt x="33312" y="41533"/>
                    <a:pt x="34181" y="41769"/>
                    <a:pt x="35144" y="41769"/>
                  </a:cubicBezTo>
                  <a:cubicBezTo>
                    <a:pt x="36400" y="41769"/>
                    <a:pt x="37816" y="41366"/>
                    <a:pt x="39316" y="40515"/>
                  </a:cubicBezTo>
                  <a:cubicBezTo>
                    <a:pt x="44529" y="37558"/>
                    <a:pt x="48769" y="30338"/>
                    <a:pt x="48799" y="24376"/>
                  </a:cubicBezTo>
                  <a:cubicBezTo>
                    <a:pt x="48846" y="21395"/>
                    <a:pt x="47811" y="19307"/>
                    <a:pt x="46136" y="18319"/>
                  </a:cubicBezTo>
                  <a:lnTo>
                    <a:pt x="46136" y="18319"/>
                  </a:lnTo>
                  <a:cubicBezTo>
                    <a:pt x="46137" y="18319"/>
                    <a:pt x="46138" y="18319"/>
                    <a:pt x="46139" y="18319"/>
                  </a:cubicBezTo>
                  <a:lnTo>
                    <a:pt x="46131" y="18315"/>
                  </a:lnTo>
                  <a:lnTo>
                    <a:pt x="46131" y="18315"/>
                  </a:lnTo>
                  <a:cubicBezTo>
                    <a:pt x="46132" y="18316"/>
                    <a:pt x="46133" y="18317"/>
                    <a:pt x="46134" y="18318"/>
                  </a:cubicBezTo>
                  <a:lnTo>
                    <a:pt x="46134" y="18318"/>
                  </a:lnTo>
                  <a:cubicBezTo>
                    <a:pt x="46132" y="18316"/>
                    <a:pt x="46129" y="18315"/>
                    <a:pt x="46127" y="18313"/>
                  </a:cubicBezTo>
                  <a:lnTo>
                    <a:pt x="46127" y="18313"/>
                  </a:lnTo>
                  <a:cubicBezTo>
                    <a:pt x="46128" y="18313"/>
                    <a:pt x="46129" y="18314"/>
                    <a:pt x="46129" y="18314"/>
                  </a:cubicBezTo>
                  <a:lnTo>
                    <a:pt x="46129" y="18314"/>
                  </a:lnTo>
                  <a:lnTo>
                    <a:pt x="16205" y="642"/>
                  </a:lnTo>
                  <a:cubicBezTo>
                    <a:pt x="16146" y="612"/>
                    <a:pt x="16093" y="571"/>
                    <a:pt x="16033" y="541"/>
                  </a:cubicBezTo>
                  <a:cubicBezTo>
                    <a:pt x="16010" y="535"/>
                    <a:pt x="15998" y="523"/>
                    <a:pt x="15974" y="511"/>
                  </a:cubicBezTo>
                  <a:cubicBezTo>
                    <a:pt x="15938" y="494"/>
                    <a:pt x="15897" y="476"/>
                    <a:pt x="15855" y="452"/>
                  </a:cubicBezTo>
                  <a:cubicBezTo>
                    <a:pt x="15831" y="440"/>
                    <a:pt x="15814" y="434"/>
                    <a:pt x="15778" y="422"/>
                  </a:cubicBezTo>
                  <a:lnTo>
                    <a:pt x="15671" y="381"/>
                  </a:lnTo>
                  <a:cubicBezTo>
                    <a:pt x="15647" y="375"/>
                    <a:pt x="15618" y="357"/>
                    <a:pt x="15594" y="351"/>
                  </a:cubicBezTo>
                  <a:cubicBezTo>
                    <a:pt x="15558" y="333"/>
                    <a:pt x="15523" y="321"/>
                    <a:pt x="15493" y="304"/>
                  </a:cubicBezTo>
                  <a:cubicBezTo>
                    <a:pt x="15463" y="298"/>
                    <a:pt x="15439" y="286"/>
                    <a:pt x="15410" y="274"/>
                  </a:cubicBezTo>
                  <a:cubicBezTo>
                    <a:pt x="15374" y="262"/>
                    <a:pt x="15333" y="256"/>
                    <a:pt x="15297" y="238"/>
                  </a:cubicBezTo>
                  <a:cubicBezTo>
                    <a:pt x="15267" y="232"/>
                    <a:pt x="15249" y="226"/>
                    <a:pt x="15220" y="209"/>
                  </a:cubicBezTo>
                  <a:cubicBezTo>
                    <a:pt x="15178" y="197"/>
                    <a:pt x="15143" y="185"/>
                    <a:pt x="15107" y="179"/>
                  </a:cubicBezTo>
                  <a:cubicBezTo>
                    <a:pt x="15077" y="173"/>
                    <a:pt x="15054" y="167"/>
                    <a:pt x="15024" y="155"/>
                  </a:cubicBezTo>
                  <a:cubicBezTo>
                    <a:pt x="14988" y="149"/>
                    <a:pt x="14941" y="137"/>
                    <a:pt x="14899" y="126"/>
                  </a:cubicBezTo>
                  <a:cubicBezTo>
                    <a:pt x="14875" y="120"/>
                    <a:pt x="14846" y="114"/>
                    <a:pt x="14822" y="114"/>
                  </a:cubicBezTo>
                  <a:cubicBezTo>
                    <a:pt x="14774" y="108"/>
                    <a:pt x="14727" y="90"/>
                    <a:pt x="14674" y="84"/>
                  </a:cubicBezTo>
                  <a:cubicBezTo>
                    <a:pt x="14662" y="84"/>
                    <a:pt x="14638" y="78"/>
                    <a:pt x="14626" y="78"/>
                  </a:cubicBezTo>
                  <a:cubicBezTo>
                    <a:pt x="14555" y="60"/>
                    <a:pt x="14489" y="54"/>
                    <a:pt x="14418" y="48"/>
                  </a:cubicBezTo>
                  <a:cubicBezTo>
                    <a:pt x="14400" y="48"/>
                    <a:pt x="14388" y="48"/>
                    <a:pt x="14365" y="36"/>
                  </a:cubicBezTo>
                  <a:cubicBezTo>
                    <a:pt x="14311" y="30"/>
                    <a:pt x="14258" y="25"/>
                    <a:pt x="14210" y="25"/>
                  </a:cubicBezTo>
                  <a:cubicBezTo>
                    <a:pt x="14187" y="25"/>
                    <a:pt x="14157" y="19"/>
                    <a:pt x="14133" y="19"/>
                  </a:cubicBezTo>
                  <a:cubicBezTo>
                    <a:pt x="14092" y="19"/>
                    <a:pt x="14044" y="7"/>
                    <a:pt x="14003" y="7"/>
                  </a:cubicBezTo>
                  <a:lnTo>
                    <a:pt x="13919" y="7"/>
                  </a:lnTo>
                  <a:cubicBezTo>
                    <a:pt x="13872" y="7"/>
                    <a:pt x="13830" y="7"/>
                    <a:pt x="1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75"/>
            <p:cNvSpPr/>
            <p:nvPr/>
          </p:nvSpPr>
          <p:spPr>
            <a:xfrm>
              <a:off x="5278811" y="1596201"/>
              <a:ext cx="1736222" cy="2173725"/>
            </a:xfrm>
            <a:custGeom>
              <a:rect b="b" l="l" r="r" t="t"/>
              <a:pathLst>
                <a:path extrusionOk="0" h="22542" w="18005">
                  <a:moveTo>
                    <a:pt x="11473" y="1"/>
                  </a:moveTo>
                  <a:cubicBezTo>
                    <a:pt x="11431" y="1"/>
                    <a:pt x="11402" y="1"/>
                    <a:pt x="11366" y="7"/>
                  </a:cubicBezTo>
                  <a:cubicBezTo>
                    <a:pt x="11336" y="7"/>
                    <a:pt x="11307" y="7"/>
                    <a:pt x="11277" y="18"/>
                  </a:cubicBezTo>
                  <a:cubicBezTo>
                    <a:pt x="11241" y="18"/>
                    <a:pt x="11212" y="24"/>
                    <a:pt x="11176" y="24"/>
                  </a:cubicBezTo>
                  <a:cubicBezTo>
                    <a:pt x="11146" y="24"/>
                    <a:pt x="11117" y="30"/>
                    <a:pt x="11087" y="30"/>
                  </a:cubicBezTo>
                  <a:cubicBezTo>
                    <a:pt x="11045" y="36"/>
                    <a:pt x="11010" y="36"/>
                    <a:pt x="10974" y="48"/>
                  </a:cubicBezTo>
                  <a:cubicBezTo>
                    <a:pt x="10950" y="48"/>
                    <a:pt x="10927" y="54"/>
                    <a:pt x="10897" y="54"/>
                  </a:cubicBezTo>
                  <a:lnTo>
                    <a:pt x="10867" y="54"/>
                  </a:lnTo>
                  <a:cubicBezTo>
                    <a:pt x="10820" y="60"/>
                    <a:pt x="10766" y="66"/>
                    <a:pt x="10707" y="84"/>
                  </a:cubicBezTo>
                  <a:cubicBezTo>
                    <a:pt x="10701" y="84"/>
                    <a:pt x="10689" y="84"/>
                    <a:pt x="10683" y="90"/>
                  </a:cubicBezTo>
                  <a:cubicBezTo>
                    <a:pt x="10624" y="96"/>
                    <a:pt x="10570" y="113"/>
                    <a:pt x="10511" y="125"/>
                  </a:cubicBezTo>
                  <a:cubicBezTo>
                    <a:pt x="10505" y="125"/>
                    <a:pt x="10499" y="125"/>
                    <a:pt x="10493" y="137"/>
                  </a:cubicBezTo>
                  <a:cubicBezTo>
                    <a:pt x="10440" y="149"/>
                    <a:pt x="10386" y="155"/>
                    <a:pt x="10327" y="173"/>
                  </a:cubicBezTo>
                  <a:cubicBezTo>
                    <a:pt x="10321" y="173"/>
                    <a:pt x="10315" y="179"/>
                    <a:pt x="10303" y="179"/>
                  </a:cubicBezTo>
                  <a:lnTo>
                    <a:pt x="10125" y="226"/>
                  </a:lnTo>
                  <a:cubicBezTo>
                    <a:pt x="10119" y="226"/>
                    <a:pt x="10113" y="232"/>
                    <a:pt x="10095" y="232"/>
                  </a:cubicBezTo>
                  <a:cubicBezTo>
                    <a:pt x="10048" y="244"/>
                    <a:pt x="9994" y="262"/>
                    <a:pt x="9935" y="274"/>
                  </a:cubicBezTo>
                  <a:cubicBezTo>
                    <a:pt x="9929" y="274"/>
                    <a:pt x="9917" y="286"/>
                    <a:pt x="9911" y="286"/>
                  </a:cubicBezTo>
                  <a:cubicBezTo>
                    <a:pt x="9852" y="298"/>
                    <a:pt x="9792" y="321"/>
                    <a:pt x="9733" y="345"/>
                  </a:cubicBezTo>
                  <a:cubicBezTo>
                    <a:pt x="9727" y="345"/>
                    <a:pt x="9709" y="351"/>
                    <a:pt x="9703" y="351"/>
                  </a:cubicBezTo>
                  <a:cubicBezTo>
                    <a:pt x="9650" y="363"/>
                    <a:pt x="9591" y="387"/>
                    <a:pt x="9543" y="410"/>
                  </a:cubicBezTo>
                  <a:cubicBezTo>
                    <a:pt x="9531" y="410"/>
                    <a:pt x="9525" y="416"/>
                    <a:pt x="9519" y="416"/>
                  </a:cubicBezTo>
                  <a:lnTo>
                    <a:pt x="9341" y="482"/>
                  </a:lnTo>
                  <a:cubicBezTo>
                    <a:pt x="9323" y="493"/>
                    <a:pt x="9317" y="493"/>
                    <a:pt x="9306" y="499"/>
                  </a:cubicBezTo>
                  <a:cubicBezTo>
                    <a:pt x="9246" y="523"/>
                    <a:pt x="9193" y="541"/>
                    <a:pt x="9133" y="565"/>
                  </a:cubicBezTo>
                  <a:cubicBezTo>
                    <a:pt x="9127" y="565"/>
                    <a:pt x="9127" y="571"/>
                    <a:pt x="9116" y="571"/>
                  </a:cubicBezTo>
                  <a:cubicBezTo>
                    <a:pt x="9056" y="594"/>
                    <a:pt x="8997" y="624"/>
                    <a:pt x="8931" y="654"/>
                  </a:cubicBezTo>
                  <a:cubicBezTo>
                    <a:pt x="8920" y="660"/>
                    <a:pt x="8902" y="672"/>
                    <a:pt x="8896" y="672"/>
                  </a:cubicBezTo>
                  <a:cubicBezTo>
                    <a:pt x="8872" y="678"/>
                    <a:pt x="8860" y="683"/>
                    <a:pt x="8836" y="689"/>
                  </a:cubicBezTo>
                  <a:cubicBezTo>
                    <a:pt x="8813" y="707"/>
                    <a:pt x="8783" y="713"/>
                    <a:pt x="8759" y="731"/>
                  </a:cubicBezTo>
                  <a:cubicBezTo>
                    <a:pt x="8741" y="743"/>
                    <a:pt x="8712" y="749"/>
                    <a:pt x="8682" y="767"/>
                  </a:cubicBezTo>
                  <a:cubicBezTo>
                    <a:pt x="8635" y="790"/>
                    <a:pt x="8599" y="808"/>
                    <a:pt x="8551" y="826"/>
                  </a:cubicBezTo>
                  <a:cubicBezTo>
                    <a:pt x="8534" y="838"/>
                    <a:pt x="8504" y="850"/>
                    <a:pt x="8480" y="862"/>
                  </a:cubicBezTo>
                  <a:cubicBezTo>
                    <a:pt x="8433" y="885"/>
                    <a:pt x="8391" y="909"/>
                    <a:pt x="8344" y="939"/>
                  </a:cubicBezTo>
                  <a:cubicBezTo>
                    <a:pt x="8326" y="945"/>
                    <a:pt x="8302" y="957"/>
                    <a:pt x="8284" y="968"/>
                  </a:cubicBezTo>
                  <a:lnTo>
                    <a:pt x="8088" y="1075"/>
                  </a:lnTo>
                  <a:cubicBezTo>
                    <a:pt x="8017" y="1117"/>
                    <a:pt x="7952" y="1153"/>
                    <a:pt x="7892" y="1188"/>
                  </a:cubicBezTo>
                  <a:cubicBezTo>
                    <a:pt x="7869" y="1206"/>
                    <a:pt x="7857" y="1212"/>
                    <a:pt x="7833" y="1224"/>
                  </a:cubicBezTo>
                  <a:cubicBezTo>
                    <a:pt x="7791" y="1254"/>
                    <a:pt x="7744" y="1277"/>
                    <a:pt x="7702" y="1307"/>
                  </a:cubicBezTo>
                  <a:lnTo>
                    <a:pt x="7631" y="1354"/>
                  </a:lnTo>
                  <a:cubicBezTo>
                    <a:pt x="7589" y="1384"/>
                    <a:pt x="7554" y="1402"/>
                    <a:pt x="7506" y="1432"/>
                  </a:cubicBezTo>
                  <a:lnTo>
                    <a:pt x="7441" y="1479"/>
                  </a:lnTo>
                  <a:cubicBezTo>
                    <a:pt x="7394" y="1509"/>
                    <a:pt x="7358" y="1539"/>
                    <a:pt x="7316" y="1562"/>
                  </a:cubicBezTo>
                  <a:lnTo>
                    <a:pt x="7245" y="1604"/>
                  </a:lnTo>
                  <a:cubicBezTo>
                    <a:pt x="7204" y="1634"/>
                    <a:pt x="7156" y="1669"/>
                    <a:pt x="7109" y="1699"/>
                  </a:cubicBezTo>
                  <a:cubicBezTo>
                    <a:pt x="7091" y="1717"/>
                    <a:pt x="7067" y="1723"/>
                    <a:pt x="7055" y="1740"/>
                  </a:cubicBezTo>
                  <a:lnTo>
                    <a:pt x="6699" y="2008"/>
                  </a:lnTo>
                  <a:cubicBezTo>
                    <a:pt x="6693" y="2008"/>
                    <a:pt x="6693" y="2014"/>
                    <a:pt x="6681" y="2014"/>
                  </a:cubicBezTo>
                  <a:cubicBezTo>
                    <a:pt x="6604" y="2073"/>
                    <a:pt x="6527" y="2132"/>
                    <a:pt x="6455" y="2198"/>
                  </a:cubicBezTo>
                  <a:cubicBezTo>
                    <a:pt x="6432" y="2215"/>
                    <a:pt x="6414" y="2227"/>
                    <a:pt x="6396" y="2251"/>
                  </a:cubicBezTo>
                  <a:cubicBezTo>
                    <a:pt x="6337" y="2293"/>
                    <a:pt x="6277" y="2346"/>
                    <a:pt x="6218" y="2400"/>
                  </a:cubicBezTo>
                  <a:cubicBezTo>
                    <a:pt x="6194" y="2423"/>
                    <a:pt x="6164" y="2441"/>
                    <a:pt x="6141" y="2465"/>
                  </a:cubicBezTo>
                  <a:lnTo>
                    <a:pt x="5962" y="2619"/>
                  </a:lnTo>
                  <a:cubicBezTo>
                    <a:pt x="5939" y="2637"/>
                    <a:pt x="5927" y="2649"/>
                    <a:pt x="5903" y="2673"/>
                  </a:cubicBezTo>
                  <a:cubicBezTo>
                    <a:pt x="5832" y="2738"/>
                    <a:pt x="5755" y="2809"/>
                    <a:pt x="5683" y="2881"/>
                  </a:cubicBezTo>
                  <a:cubicBezTo>
                    <a:pt x="5660" y="2898"/>
                    <a:pt x="5642" y="2916"/>
                    <a:pt x="5624" y="2934"/>
                  </a:cubicBezTo>
                  <a:cubicBezTo>
                    <a:pt x="5565" y="2987"/>
                    <a:pt x="5505" y="3047"/>
                    <a:pt x="5452" y="3094"/>
                  </a:cubicBezTo>
                  <a:cubicBezTo>
                    <a:pt x="5428" y="3118"/>
                    <a:pt x="5404" y="3142"/>
                    <a:pt x="5375" y="3166"/>
                  </a:cubicBezTo>
                  <a:lnTo>
                    <a:pt x="5208" y="3332"/>
                  </a:lnTo>
                  <a:lnTo>
                    <a:pt x="5155" y="3385"/>
                  </a:lnTo>
                  <a:cubicBezTo>
                    <a:pt x="5078" y="3462"/>
                    <a:pt x="5006" y="3534"/>
                    <a:pt x="4941" y="3611"/>
                  </a:cubicBezTo>
                  <a:lnTo>
                    <a:pt x="4888" y="3658"/>
                  </a:lnTo>
                  <a:cubicBezTo>
                    <a:pt x="4834" y="3718"/>
                    <a:pt x="4775" y="3777"/>
                    <a:pt x="4721" y="3837"/>
                  </a:cubicBezTo>
                  <a:cubicBezTo>
                    <a:pt x="4704" y="3860"/>
                    <a:pt x="4680" y="3890"/>
                    <a:pt x="4656" y="3914"/>
                  </a:cubicBezTo>
                  <a:cubicBezTo>
                    <a:pt x="4603" y="3973"/>
                    <a:pt x="4543" y="4032"/>
                    <a:pt x="4496" y="4098"/>
                  </a:cubicBezTo>
                  <a:cubicBezTo>
                    <a:pt x="4478" y="4122"/>
                    <a:pt x="4454" y="4133"/>
                    <a:pt x="4442" y="4157"/>
                  </a:cubicBezTo>
                  <a:cubicBezTo>
                    <a:pt x="4377" y="4240"/>
                    <a:pt x="4300" y="4323"/>
                    <a:pt x="4235" y="4395"/>
                  </a:cubicBezTo>
                  <a:cubicBezTo>
                    <a:pt x="4217" y="4418"/>
                    <a:pt x="4205" y="4430"/>
                    <a:pt x="4181" y="4454"/>
                  </a:cubicBezTo>
                  <a:cubicBezTo>
                    <a:pt x="4128" y="4519"/>
                    <a:pt x="4080" y="4579"/>
                    <a:pt x="4027" y="4650"/>
                  </a:cubicBezTo>
                  <a:cubicBezTo>
                    <a:pt x="4003" y="4680"/>
                    <a:pt x="3979" y="4698"/>
                    <a:pt x="3961" y="4727"/>
                  </a:cubicBezTo>
                  <a:cubicBezTo>
                    <a:pt x="3908" y="4798"/>
                    <a:pt x="3855" y="4858"/>
                    <a:pt x="3801" y="4923"/>
                  </a:cubicBezTo>
                  <a:cubicBezTo>
                    <a:pt x="3789" y="4947"/>
                    <a:pt x="3771" y="4959"/>
                    <a:pt x="3760" y="4983"/>
                  </a:cubicBezTo>
                  <a:cubicBezTo>
                    <a:pt x="3694" y="5066"/>
                    <a:pt x="3635" y="5155"/>
                    <a:pt x="3564" y="5232"/>
                  </a:cubicBezTo>
                  <a:cubicBezTo>
                    <a:pt x="3552" y="5256"/>
                    <a:pt x="3534" y="5274"/>
                    <a:pt x="3522" y="5291"/>
                  </a:cubicBezTo>
                  <a:cubicBezTo>
                    <a:pt x="3469" y="5363"/>
                    <a:pt x="3427" y="5428"/>
                    <a:pt x="3374" y="5493"/>
                  </a:cubicBezTo>
                  <a:cubicBezTo>
                    <a:pt x="3350" y="5523"/>
                    <a:pt x="3338" y="5553"/>
                    <a:pt x="3314" y="5576"/>
                  </a:cubicBezTo>
                  <a:cubicBezTo>
                    <a:pt x="3267" y="5642"/>
                    <a:pt x="3219" y="5707"/>
                    <a:pt x="3172" y="5778"/>
                  </a:cubicBezTo>
                  <a:lnTo>
                    <a:pt x="3130" y="5844"/>
                  </a:lnTo>
                  <a:lnTo>
                    <a:pt x="2952" y="6111"/>
                  </a:lnTo>
                  <a:cubicBezTo>
                    <a:pt x="2934" y="6135"/>
                    <a:pt x="2922" y="6152"/>
                    <a:pt x="2904" y="6170"/>
                  </a:cubicBezTo>
                  <a:cubicBezTo>
                    <a:pt x="2863" y="6241"/>
                    <a:pt x="2815" y="6313"/>
                    <a:pt x="2762" y="6384"/>
                  </a:cubicBezTo>
                  <a:cubicBezTo>
                    <a:pt x="2744" y="6414"/>
                    <a:pt x="2726" y="6443"/>
                    <a:pt x="2714" y="6473"/>
                  </a:cubicBezTo>
                  <a:cubicBezTo>
                    <a:pt x="2667" y="6538"/>
                    <a:pt x="2625" y="6615"/>
                    <a:pt x="2578" y="6681"/>
                  </a:cubicBezTo>
                  <a:lnTo>
                    <a:pt x="2536" y="6746"/>
                  </a:lnTo>
                  <a:cubicBezTo>
                    <a:pt x="2477" y="6835"/>
                    <a:pt x="2423" y="6936"/>
                    <a:pt x="2370" y="7025"/>
                  </a:cubicBezTo>
                  <a:cubicBezTo>
                    <a:pt x="2358" y="7043"/>
                    <a:pt x="2346" y="7067"/>
                    <a:pt x="2334" y="7091"/>
                  </a:cubicBezTo>
                  <a:cubicBezTo>
                    <a:pt x="2287" y="7162"/>
                    <a:pt x="2251" y="7239"/>
                    <a:pt x="2210" y="7310"/>
                  </a:cubicBezTo>
                  <a:cubicBezTo>
                    <a:pt x="2192" y="7340"/>
                    <a:pt x="2168" y="7370"/>
                    <a:pt x="2156" y="7399"/>
                  </a:cubicBezTo>
                  <a:cubicBezTo>
                    <a:pt x="2121" y="7476"/>
                    <a:pt x="2073" y="7542"/>
                    <a:pt x="2038" y="7619"/>
                  </a:cubicBezTo>
                  <a:cubicBezTo>
                    <a:pt x="2020" y="7637"/>
                    <a:pt x="2008" y="7666"/>
                    <a:pt x="2002" y="7690"/>
                  </a:cubicBezTo>
                  <a:cubicBezTo>
                    <a:pt x="1948" y="7785"/>
                    <a:pt x="1895" y="7886"/>
                    <a:pt x="1853" y="7975"/>
                  </a:cubicBezTo>
                  <a:cubicBezTo>
                    <a:pt x="1836" y="7993"/>
                    <a:pt x="1830" y="8017"/>
                    <a:pt x="1812" y="8041"/>
                  </a:cubicBezTo>
                  <a:lnTo>
                    <a:pt x="1705" y="8260"/>
                  </a:lnTo>
                  <a:cubicBezTo>
                    <a:pt x="1687" y="8290"/>
                    <a:pt x="1675" y="8320"/>
                    <a:pt x="1657" y="8361"/>
                  </a:cubicBezTo>
                  <a:cubicBezTo>
                    <a:pt x="1622" y="8432"/>
                    <a:pt x="1592" y="8510"/>
                    <a:pt x="1557" y="8581"/>
                  </a:cubicBezTo>
                  <a:cubicBezTo>
                    <a:pt x="1539" y="8605"/>
                    <a:pt x="1533" y="8634"/>
                    <a:pt x="1515" y="8658"/>
                  </a:cubicBezTo>
                  <a:lnTo>
                    <a:pt x="1384" y="8943"/>
                  </a:lnTo>
                  <a:cubicBezTo>
                    <a:pt x="1378" y="8967"/>
                    <a:pt x="1361" y="8991"/>
                    <a:pt x="1355" y="9014"/>
                  </a:cubicBezTo>
                  <a:cubicBezTo>
                    <a:pt x="1319" y="9086"/>
                    <a:pt x="1289" y="9169"/>
                    <a:pt x="1260" y="9240"/>
                  </a:cubicBezTo>
                  <a:cubicBezTo>
                    <a:pt x="1242" y="9270"/>
                    <a:pt x="1230" y="9311"/>
                    <a:pt x="1218" y="9341"/>
                  </a:cubicBezTo>
                  <a:lnTo>
                    <a:pt x="1129" y="9561"/>
                  </a:lnTo>
                  <a:cubicBezTo>
                    <a:pt x="1123" y="9590"/>
                    <a:pt x="1111" y="9614"/>
                    <a:pt x="1099" y="9644"/>
                  </a:cubicBezTo>
                  <a:cubicBezTo>
                    <a:pt x="1064" y="9739"/>
                    <a:pt x="1028" y="9834"/>
                    <a:pt x="992" y="9941"/>
                  </a:cubicBezTo>
                  <a:lnTo>
                    <a:pt x="969" y="10006"/>
                  </a:lnTo>
                  <a:cubicBezTo>
                    <a:pt x="939" y="10083"/>
                    <a:pt x="909" y="10160"/>
                    <a:pt x="886" y="10238"/>
                  </a:cubicBezTo>
                  <a:cubicBezTo>
                    <a:pt x="874" y="10267"/>
                    <a:pt x="862" y="10303"/>
                    <a:pt x="850" y="10333"/>
                  </a:cubicBezTo>
                  <a:cubicBezTo>
                    <a:pt x="820" y="10410"/>
                    <a:pt x="796" y="10481"/>
                    <a:pt x="773" y="10558"/>
                  </a:cubicBezTo>
                  <a:cubicBezTo>
                    <a:pt x="767" y="10588"/>
                    <a:pt x="761" y="10606"/>
                    <a:pt x="743" y="10635"/>
                  </a:cubicBezTo>
                  <a:cubicBezTo>
                    <a:pt x="713" y="10736"/>
                    <a:pt x="678" y="10837"/>
                    <a:pt x="648" y="10932"/>
                  </a:cubicBezTo>
                  <a:lnTo>
                    <a:pt x="624" y="11004"/>
                  </a:lnTo>
                  <a:cubicBezTo>
                    <a:pt x="606" y="11081"/>
                    <a:pt x="583" y="11158"/>
                    <a:pt x="559" y="11241"/>
                  </a:cubicBezTo>
                  <a:cubicBezTo>
                    <a:pt x="553" y="11253"/>
                    <a:pt x="553" y="11271"/>
                    <a:pt x="547" y="11283"/>
                  </a:cubicBezTo>
                  <a:cubicBezTo>
                    <a:pt x="535" y="11301"/>
                    <a:pt x="535" y="11318"/>
                    <a:pt x="529" y="11336"/>
                  </a:cubicBezTo>
                  <a:cubicBezTo>
                    <a:pt x="506" y="11407"/>
                    <a:pt x="488" y="11485"/>
                    <a:pt x="470" y="11556"/>
                  </a:cubicBezTo>
                  <a:cubicBezTo>
                    <a:pt x="464" y="11586"/>
                    <a:pt x="458" y="11609"/>
                    <a:pt x="446" y="11639"/>
                  </a:cubicBezTo>
                  <a:cubicBezTo>
                    <a:pt x="428" y="11734"/>
                    <a:pt x="399" y="11841"/>
                    <a:pt x="375" y="11936"/>
                  </a:cubicBezTo>
                  <a:cubicBezTo>
                    <a:pt x="369" y="11960"/>
                    <a:pt x="369" y="11972"/>
                    <a:pt x="357" y="11995"/>
                  </a:cubicBezTo>
                  <a:cubicBezTo>
                    <a:pt x="339" y="12078"/>
                    <a:pt x="321" y="12162"/>
                    <a:pt x="310" y="12239"/>
                  </a:cubicBezTo>
                  <a:cubicBezTo>
                    <a:pt x="298" y="12268"/>
                    <a:pt x="292" y="12298"/>
                    <a:pt x="286" y="12340"/>
                  </a:cubicBezTo>
                  <a:cubicBezTo>
                    <a:pt x="268" y="12411"/>
                    <a:pt x="256" y="12488"/>
                    <a:pt x="238" y="12565"/>
                  </a:cubicBezTo>
                  <a:cubicBezTo>
                    <a:pt x="232" y="12589"/>
                    <a:pt x="232" y="12619"/>
                    <a:pt x="226" y="12642"/>
                  </a:cubicBezTo>
                  <a:cubicBezTo>
                    <a:pt x="203" y="12737"/>
                    <a:pt x="191" y="12844"/>
                    <a:pt x="173" y="12939"/>
                  </a:cubicBezTo>
                  <a:cubicBezTo>
                    <a:pt x="173" y="12951"/>
                    <a:pt x="167" y="12969"/>
                    <a:pt x="167" y="12981"/>
                  </a:cubicBezTo>
                  <a:cubicBezTo>
                    <a:pt x="149" y="13064"/>
                    <a:pt x="137" y="13153"/>
                    <a:pt x="131" y="13236"/>
                  </a:cubicBezTo>
                  <a:cubicBezTo>
                    <a:pt x="120" y="13266"/>
                    <a:pt x="120" y="13296"/>
                    <a:pt x="114" y="13325"/>
                  </a:cubicBezTo>
                  <a:cubicBezTo>
                    <a:pt x="108" y="13397"/>
                    <a:pt x="90" y="13480"/>
                    <a:pt x="84" y="13557"/>
                  </a:cubicBezTo>
                  <a:cubicBezTo>
                    <a:pt x="84" y="13575"/>
                    <a:pt x="78" y="13598"/>
                    <a:pt x="78" y="13628"/>
                  </a:cubicBezTo>
                  <a:cubicBezTo>
                    <a:pt x="72" y="13723"/>
                    <a:pt x="54" y="13830"/>
                    <a:pt x="48" y="13925"/>
                  </a:cubicBezTo>
                  <a:lnTo>
                    <a:pt x="48" y="13931"/>
                  </a:lnTo>
                  <a:cubicBezTo>
                    <a:pt x="48" y="13961"/>
                    <a:pt x="42" y="13990"/>
                    <a:pt x="42" y="14032"/>
                  </a:cubicBezTo>
                  <a:cubicBezTo>
                    <a:pt x="42" y="14074"/>
                    <a:pt x="30" y="14121"/>
                    <a:pt x="30" y="14169"/>
                  </a:cubicBezTo>
                  <a:cubicBezTo>
                    <a:pt x="30" y="14198"/>
                    <a:pt x="25" y="14240"/>
                    <a:pt x="25" y="14269"/>
                  </a:cubicBezTo>
                  <a:cubicBezTo>
                    <a:pt x="25" y="14311"/>
                    <a:pt x="19" y="14364"/>
                    <a:pt x="19" y="14406"/>
                  </a:cubicBezTo>
                  <a:lnTo>
                    <a:pt x="19" y="14507"/>
                  </a:lnTo>
                  <a:cubicBezTo>
                    <a:pt x="19" y="14549"/>
                    <a:pt x="13" y="14602"/>
                    <a:pt x="13" y="14644"/>
                  </a:cubicBezTo>
                  <a:cubicBezTo>
                    <a:pt x="13" y="14727"/>
                    <a:pt x="13" y="14804"/>
                    <a:pt x="1" y="14881"/>
                  </a:cubicBezTo>
                  <a:lnTo>
                    <a:pt x="1" y="15101"/>
                  </a:lnTo>
                  <a:lnTo>
                    <a:pt x="1" y="15166"/>
                  </a:lnTo>
                  <a:cubicBezTo>
                    <a:pt x="1" y="15220"/>
                    <a:pt x="1" y="15261"/>
                    <a:pt x="13" y="15315"/>
                  </a:cubicBezTo>
                  <a:lnTo>
                    <a:pt x="13" y="15386"/>
                  </a:lnTo>
                  <a:cubicBezTo>
                    <a:pt x="13" y="15433"/>
                    <a:pt x="19" y="15475"/>
                    <a:pt x="19" y="15528"/>
                  </a:cubicBezTo>
                  <a:cubicBezTo>
                    <a:pt x="19" y="15552"/>
                    <a:pt x="19" y="15582"/>
                    <a:pt x="25" y="15606"/>
                  </a:cubicBezTo>
                  <a:cubicBezTo>
                    <a:pt x="25" y="15653"/>
                    <a:pt x="30" y="15706"/>
                    <a:pt x="42" y="15754"/>
                  </a:cubicBezTo>
                  <a:cubicBezTo>
                    <a:pt x="42" y="15766"/>
                    <a:pt x="42" y="15790"/>
                    <a:pt x="48" y="15801"/>
                  </a:cubicBezTo>
                  <a:lnTo>
                    <a:pt x="72" y="16003"/>
                  </a:lnTo>
                  <a:cubicBezTo>
                    <a:pt x="72" y="16021"/>
                    <a:pt x="78" y="16039"/>
                    <a:pt x="78" y="16057"/>
                  </a:cubicBezTo>
                  <a:cubicBezTo>
                    <a:pt x="84" y="16110"/>
                    <a:pt x="90" y="16152"/>
                    <a:pt x="90" y="16205"/>
                  </a:cubicBezTo>
                  <a:cubicBezTo>
                    <a:pt x="90" y="16229"/>
                    <a:pt x="102" y="16247"/>
                    <a:pt x="102" y="16277"/>
                  </a:cubicBezTo>
                  <a:cubicBezTo>
                    <a:pt x="102" y="16300"/>
                    <a:pt x="108" y="16324"/>
                    <a:pt x="108" y="16348"/>
                  </a:cubicBezTo>
                  <a:cubicBezTo>
                    <a:pt x="108" y="16360"/>
                    <a:pt x="114" y="16383"/>
                    <a:pt x="114" y="16395"/>
                  </a:cubicBezTo>
                  <a:cubicBezTo>
                    <a:pt x="120" y="16419"/>
                    <a:pt x="120" y="16443"/>
                    <a:pt x="131" y="16467"/>
                  </a:cubicBezTo>
                  <a:cubicBezTo>
                    <a:pt x="137" y="16508"/>
                    <a:pt x="143" y="16556"/>
                    <a:pt x="149" y="16591"/>
                  </a:cubicBezTo>
                  <a:cubicBezTo>
                    <a:pt x="149" y="16615"/>
                    <a:pt x="161" y="16627"/>
                    <a:pt x="161" y="16651"/>
                  </a:cubicBezTo>
                  <a:cubicBezTo>
                    <a:pt x="173" y="16710"/>
                    <a:pt x="179" y="16769"/>
                    <a:pt x="197" y="16829"/>
                  </a:cubicBezTo>
                  <a:cubicBezTo>
                    <a:pt x="197" y="16841"/>
                    <a:pt x="203" y="16858"/>
                    <a:pt x="203" y="16864"/>
                  </a:cubicBezTo>
                  <a:cubicBezTo>
                    <a:pt x="209" y="16912"/>
                    <a:pt x="226" y="16959"/>
                    <a:pt x="232" y="17007"/>
                  </a:cubicBezTo>
                  <a:cubicBezTo>
                    <a:pt x="238" y="17031"/>
                    <a:pt x="238" y="17048"/>
                    <a:pt x="250" y="17066"/>
                  </a:cubicBezTo>
                  <a:cubicBezTo>
                    <a:pt x="256" y="17102"/>
                    <a:pt x="268" y="17138"/>
                    <a:pt x="280" y="17179"/>
                  </a:cubicBezTo>
                  <a:cubicBezTo>
                    <a:pt x="286" y="17197"/>
                    <a:pt x="292" y="17221"/>
                    <a:pt x="292" y="17238"/>
                  </a:cubicBezTo>
                  <a:cubicBezTo>
                    <a:pt x="310" y="17280"/>
                    <a:pt x="316" y="17316"/>
                    <a:pt x="327" y="17357"/>
                  </a:cubicBezTo>
                  <a:cubicBezTo>
                    <a:pt x="339" y="17369"/>
                    <a:pt x="339" y="17387"/>
                    <a:pt x="345" y="17399"/>
                  </a:cubicBezTo>
                  <a:cubicBezTo>
                    <a:pt x="357" y="17452"/>
                    <a:pt x="381" y="17512"/>
                    <a:pt x="399" y="17565"/>
                  </a:cubicBezTo>
                  <a:cubicBezTo>
                    <a:pt x="405" y="17577"/>
                    <a:pt x="405" y="17583"/>
                    <a:pt x="411" y="17601"/>
                  </a:cubicBezTo>
                  <a:cubicBezTo>
                    <a:pt x="428" y="17642"/>
                    <a:pt x="440" y="17684"/>
                    <a:pt x="458" y="17725"/>
                  </a:cubicBezTo>
                  <a:cubicBezTo>
                    <a:pt x="464" y="17743"/>
                    <a:pt x="470" y="17761"/>
                    <a:pt x="476" y="17779"/>
                  </a:cubicBezTo>
                  <a:cubicBezTo>
                    <a:pt x="494" y="17814"/>
                    <a:pt x="506" y="17850"/>
                    <a:pt x="523" y="17880"/>
                  </a:cubicBezTo>
                  <a:cubicBezTo>
                    <a:pt x="529" y="17898"/>
                    <a:pt x="535" y="17921"/>
                    <a:pt x="547" y="17933"/>
                  </a:cubicBezTo>
                  <a:cubicBezTo>
                    <a:pt x="559" y="17969"/>
                    <a:pt x="583" y="18010"/>
                    <a:pt x="595" y="18052"/>
                  </a:cubicBezTo>
                  <a:cubicBezTo>
                    <a:pt x="606" y="18070"/>
                    <a:pt x="606" y="18076"/>
                    <a:pt x="612" y="18088"/>
                  </a:cubicBezTo>
                  <a:cubicBezTo>
                    <a:pt x="636" y="18141"/>
                    <a:pt x="654" y="18189"/>
                    <a:pt x="678" y="18236"/>
                  </a:cubicBezTo>
                  <a:cubicBezTo>
                    <a:pt x="684" y="18254"/>
                    <a:pt x="696" y="18260"/>
                    <a:pt x="696" y="18278"/>
                  </a:cubicBezTo>
                  <a:cubicBezTo>
                    <a:pt x="707" y="18313"/>
                    <a:pt x="731" y="18349"/>
                    <a:pt x="755" y="18384"/>
                  </a:cubicBezTo>
                  <a:lnTo>
                    <a:pt x="773" y="18432"/>
                  </a:lnTo>
                  <a:cubicBezTo>
                    <a:pt x="791" y="18462"/>
                    <a:pt x="814" y="18497"/>
                    <a:pt x="826" y="18527"/>
                  </a:cubicBezTo>
                  <a:lnTo>
                    <a:pt x="850" y="18574"/>
                  </a:lnTo>
                  <a:lnTo>
                    <a:pt x="915" y="18681"/>
                  </a:lnTo>
                  <a:cubicBezTo>
                    <a:pt x="921" y="18693"/>
                    <a:pt x="921" y="18699"/>
                    <a:pt x="933" y="18705"/>
                  </a:cubicBezTo>
                  <a:cubicBezTo>
                    <a:pt x="963" y="18753"/>
                    <a:pt x="992" y="18794"/>
                    <a:pt x="1010" y="18830"/>
                  </a:cubicBezTo>
                  <a:cubicBezTo>
                    <a:pt x="1022" y="18842"/>
                    <a:pt x="1028" y="18854"/>
                    <a:pt x="1034" y="18860"/>
                  </a:cubicBezTo>
                  <a:cubicBezTo>
                    <a:pt x="1058" y="18889"/>
                    <a:pt x="1082" y="18919"/>
                    <a:pt x="1099" y="18960"/>
                  </a:cubicBezTo>
                  <a:cubicBezTo>
                    <a:pt x="1111" y="18972"/>
                    <a:pt x="1123" y="18990"/>
                    <a:pt x="1129" y="18996"/>
                  </a:cubicBezTo>
                  <a:cubicBezTo>
                    <a:pt x="1153" y="19026"/>
                    <a:pt x="1177" y="19055"/>
                    <a:pt x="1200" y="19079"/>
                  </a:cubicBezTo>
                  <a:cubicBezTo>
                    <a:pt x="1206" y="19091"/>
                    <a:pt x="1218" y="19097"/>
                    <a:pt x="1230" y="19115"/>
                  </a:cubicBezTo>
                  <a:cubicBezTo>
                    <a:pt x="1260" y="19150"/>
                    <a:pt x="1277" y="19180"/>
                    <a:pt x="1307" y="19210"/>
                  </a:cubicBezTo>
                  <a:lnTo>
                    <a:pt x="1325" y="19228"/>
                  </a:lnTo>
                  <a:cubicBezTo>
                    <a:pt x="1355" y="19263"/>
                    <a:pt x="1390" y="19299"/>
                    <a:pt x="1420" y="19335"/>
                  </a:cubicBezTo>
                  <a:cubicBezTo>
                    <a:pt x="1426" y="19346"/>
                    <a:pt x="1438" y="19358"/>
                    <a:pt x="1450" y="19364"/>
                  </a:cubicBezTo>
                  <a:cubicBezTo>
                    <a:pt x="1473" y="19394"/>
                    <a:pt x="1503" y="19418"/>
                    <a:pt x="1527" y="19441"/>
                  </a:cubicBezTo>
                  <a:lnTo>
                    <a:pt x="1562" y="19477"/>
                  </a:lnTo>
                  <a:cubicBezTo>
                    <a:pt x="1586" y="19501"/>
                    <a:pt x="1616" y="19525"/>
                    <a:pt x="1634" y="19554"/>
                  </a:cubicBezTo>
                  <a:lnTo>
                    <a:pt x="1663" y="19584"/>
                  </a:lnTo>
                  <a:cubicBezTo>
                    <a:pt x="1693" y="19614"/>
                    <a:pt x="1735" y="19643"/>
                    <a:pt x="1770" y="19673"/>
                  </a:cubicBezTo>
                  <a:lnTo>
                    <a:pt x="1776" y="19679"/>
                  </a:lnTo>
                  <a:lnTo>
                    <a:pt x="1889" y="19768"/>
                  </a:lnTo>
                  <a:cubicBezTo>
                    <a:pt x="1895" y="19774"/>
                    <a:pt x="1913" y="19780"/>
                    <a:pt x="1919" y="19792"/>
                  </a:cubicBezTo>
                  <a:cubicBezTo>
                    <a:pt x="1948" y="19810"/>
                    <a:pt x="1972" y="19833"/>
                    <a:pt x="2002" y="19851"/>
                  </a:cubicBezTo>
                  <a:cubicBezTo>
                    <a:pt x="2014" y="19857"/>
                    <a:pt x="2032" y="19869"/>
                    <a:pt x="2038" y="19881"/>
                  </a:cubicBezTo>
                  <a:cubicBezTo>
                    <a:pt x="2067" y="19899"/>
                    <a:pt x="2091" y="19916"/>
                    <a:pt x="2121" y="19940"/>
                  </a:cubicBezTo>
                  <a:cubicBezTo>
                    <a:pt x="2133" y="19946"/>
                    <a:pt x="2138" y="19952"/>
                    <a:pt x="2156" y="19958"/>
                  </a:cubicBezTo>
                  <a:cubicBezTo>
                    <a:pt x="2192" y="19982"/>
                    <a:pt x="2239" y="20011"/>
                    <a:pt x="2275" y="20035"/>
                  </a:cubicBezTo>
                  <a:lnTo>
                    <a:pt x="6055" y="22295"/>
                  </a:lnTo>
                  <a:lnTo>
                    <a:pt x="5968" y="22226"/>
                  </a:lnTo>
                  <a:cubicBezTo>
                    <a:pt x="5962" y="22226"/>
                    <a:pt x="5962" y="22220"/>
                    <a:pt x="5962" y="22220"/>
                  </a:cubicBezTo>
                  <a:cubicBezTo>
                    <a:pt x="5933" y="22185"/>
                    <a:pt x="5897" y="22161"/>
                    <a:pt x="5867" y="22125"/>
                  </a:cubicBezTo>
                  <a:cubicBezTo>
                    <a:pt x="5850" y="22119"/>
                    <a:pt x="5844" y="22108"/>
                    <a:pt x="5832" y="22096"/>
                  </a:cubicBezTo>
                  <a:cubicBezTo>
                    <a:pt x="5808" y="22078"/>
                    <a:pt x="5778" y="22054"/>
                    <a:pt x="5755" y="22030"/>
                  </a:cubicBezTo>
                  <a:lnTo>
                    <a:pt x="5719" y="21995"/>
                  </a:lnTo>
                  <a:lnTo>
                    <a:pt x="5642" y="21918"/>
                  </a:lnTo>
                  <a:lnTo>
                    <a:pt x="5612" y="21888"/>
                  </a:lnTo>
                  <a:cubicBezTo>
                    <a:pt x="5582" y="21852"/>
                    <a:pt x="5547" y="21817"/>
                    <a:pt x="5517" y="21781"/>
                  </a:cubicBezTo>
                  <a:cubicBezTo>
                    <a:pt x="5511" y="21769"/>
                    <a:pt x="5511" y="21763"/>
                    <a:pt x="5505" y="21763"/>
                  </a:cubicBezTo>
                  <a:cubicBezTo>
                    <a:pt x="5476" y="21733"/>
                    <a:pt x="5452" y="21698"/>
                    <a:pt x="5422" y="21668"/>
                  </a:cubicBezTo>
                  <a:cubicBezTo>
                    <a:pt x="5416" y="21650"/>
                    <a:pt x="5398" y="21644"/>
                    <a:pt x="5392" y="21633"/>
                  </a:cubicBezTo>
                  <a:cubicBezTo>
                    <a:pt x="5369" y="21603"/>
                    <a:pt x="5345" y="21579"/>
                    <a:pt x="5327" y="21549"/>
                  </a:cubicBezTo>
                  <a:cubicBezTo>
                    <a:pt x="5315" y="21532"/>
                    <a:pt x="5303" y="21520"/>
                    <a:pt x="5291" y="21502"/>
                  </a:cubicBezTo>
                  <a:lnTo>
                    <a:pt x="5226" y="21413"/>
                  </a:lnTo>
                  <a:cubicBezTo>
                    <a:pt x="5220" y="21407"/>
                    <a:pt x="5214" y="21395"/>
                    <a:pt x="5202" y="21383"/>
                  </a:cubicBezTo>
                  <a:cubicBezTo>
                    <a:pt x="5173" y="21342"/>
                    <a:pt x="5143" y="21306"/>
                    <a:pt x="5125" y="21258"/>
                  </a:cubicBezTo>
                  <a:cubicBezTo>
                    <a:pt x="5113" y="21253"/>
                    <a:pt x="5113" y="21247"/>
                    <a:pt x="5107" y="21235"/>
                  </a:cubicBezTo>
                  <a:lnTo>
                    <a:pt x="5042" y="21128"/>
                  </a:lnTo>
                  <a:lnTo>
                    <a:pt x="5018" y="21080"/>
                  </a:lnTo>
                  <a:cubicBezTo>
                    <a:pt x="5006" y="21051"/>
                    <a:pt x="4983" y="21015"/>
                    <a:pt x="4965" y="20985"/>
                  </a:cubicBezTo>
                  <a:lnTo>
                    <a:pt x="4947" y="20938"/>
                  </a:lnTo>
                  <a:cubicBezTo>
                    <a:pt x="4923" y="20902"/>
                    <a:pt x="4906" y="20867"/>
                    <a:pt x="4888" y="20831"/>
                  </a:cubicBezTo>
                  <a:cubicBezTo>
                    <a:pt x="4876" y="20813"/>
                    <a:pt x="4870" y="20807"/>
                    <a:pt x="4870" y="20789"/>
                  </a:cubicBezTo>
                  <a:cubicBezTo>
                    <a:pt x="4846" y="20742"/>
                    <a:pt x="4828" y="20694"/>
                    <a:pt x="4805" y="20641"/>
                  </a:cubicBezTo>
                  <a:cubicBezTo>
                    <a:pt x="4799" y="20635"/>
                    <a:pt x="4799" y="20623"/>
                    <a:pt x="4787" y="20605"/>
                  </a:cubicBezTo>
                  <a:cubicBezTo>
                    <a:pt x="4775" y="20570"/>
                    <a:pt x="4751" y="20522"/>
                    <a:pt x="4739" y="20487"/>
                  </a:cubicBezTo>
                  <a:cubicBezTo>
                    <a:pt x="4733" y="20475"/>
                    <a:pt x="4721" y="20451"/>
                    <a:pt x="4716" y="20433"/>
                  </a:cubicBezTo>
                  <a:lnTo>
                    <a:pt x="4668" y="20326"/>
                  </a:lnTo>
                  <a:cubicBezTo>
                    <a:pt x="4662" y="20308"/>
                    <a:pt x="4656" y="20285"/>
                    <a:pt x="4650" y="20273"/>
                  </a:cubicBezTo>
                  <a:cubicBezTo>
                    <a:pt x="4632" y="20225"/>
                    <a:pt x="4621" y="20190"/>
                    <a:pt x="4603" y="20148"/>
                  </a:cubicBezTo>
                  <a:cubicBezTo>
                    <a:pt x="4597" y="20130"/>
                    <a:pt x="4597" y="20124"/>
                    <a:pt x="4591" y="20106"/>
                  </a:cubicBezTo>
                  <a:cubicBezTo>
                    <a:pt x="4567" y="20059"/>
                    <a:pt x="4549" y="20000"/>
                    <a:pt x="4537" y="19946"/>
                  </a:cubicBezTo>
                  <a:cubicBezTo>
                    <a:pt x="4531" y="19928"/>
                    <a:pt x="4531" y="19916"/>
                    <a:pt x="4526" y="19899"/>
                  </a:cubicBezTo>
                  <a:cubicBezTo>
                    <a:pt x="4508" y="19857"/>
                    <a:pt x="4502" y="19821"/>
                    <a:pt x="4484" y="19774"/>
                  </a:cubicBezTo>
                  <a:cubicBezTo>
                    <a:pt x="4478" y="19750"/>
                    <a:pt x="4478" y="19738"/>
                    <a:pt x="4472" y="19715"/>
                  </a:cubicBezTo>
                  <a:cubicBezTo>
                    <a:pt x="4466" y="19679"/>
                    <a:pt x="4448" y="19631"/>
                    <a:pt x="4442" y="19596"/>
                  </a:cubicBezTo>
                  <a:cubicBezTo>
                    <a:pt x="4436" y="19578"/>
                    <a:pt x="4436" y="19560"/>
                    <a:pt x="4425" y="19536"/>
                  </a:cubicBezTo>
                  <a:cubicBezTo>
                    <a:pt x="4413" y="19495"/>
                    <a:pt x="4407" y="19441"/>
                    <a:pt x="4395" y="19394"/>
                  </a:cubicBezTo>
                  <a:cubicBezTo>
                    <a:pt x="4395" y="19382"/>
                    <a:pt x="4389" y="19376"/>
                    <a:pt x="4389" y="19358"/>
                  </a:cubicBezTo>
                  <a:cubicBezTo>
                    <a:pt x="4377" y="19299"/>
                    <a:pt x="4365" y="19240"/>
                    <a:pt x="4353" y="19180"/>
                  </a:cubicBezTo>
                  <a:cubicBezTo>
                    <a:pt x="4353" y="19156"/>
                    <a:pt x="4347" y="19145"/>
                    <a:pt x="4347" y="19121"/>
                  </a:cubicBezTo>
                  <a:cubicBezTo>
                    <a:pt x="4335" y="19079"/>
                    <a:pt x="4330" y="19032"/>
                    <a:pt x="4324" y="18996"/>
                  </a:cubicBezTo>
                  <a:cubicBezTo>
                    <a:pt x="4318" y="18972"/>
                    <a:pt x="4318" y="18949"/>
                    <a:pt x="4306" y="18919"/>
                  </a:cubicBezTo>
                  <a:cubicBezTo>
                    <a:pt x="4300" y="18883"/>
                    <a:pt x="4294" y="18842"/>
                    <a:pt x="4294" y="18800"/>
                  </a:cubicBezTo>
                  <a:cubicBezTo>
                    <a:pt x="4294" y="18782"/>
                    <a:pt x="4288" y="18753"/>
                    <a:pt x="4288" y="18729"/>
                  </a:cubicBezTo>
                  <a:cubicBezTo>
                    <a:pt x="4276" y="18687"/>
                    <a:pt x="4270" y="18634"/>
                    <a:pt x="4270" y="18586"/>
                  </a:cubicBezTo>
                  <a:cubicBezTo>
                    <a:pt x="4270" y="18574"/>
                    <a:pt x="4264" y="18551"/>
                    <a:pt x="4264" y="18533"/>
                  </a:cubicBezTo>
                  <a:lnTo>
                    <a:pt x="4240" y="18337"/>
                  </a:lnTo>
                  <a:cubicBezTo>
                    <a:pt x="4240" y="18319"/>
                    <a:pt x="4240" y="18295"/>
                    <a:pt x="4235" y="18284"/>
                  </a:cubicBezTo>
                  <a:cubicBezTo>
                    <a:pt x="4229" y="18230"/>
                    <a:pt x="4229" y="18189"/>
                    <a:pt x="4217" y="18135"/>
                  </a:cubicBezTo>
                  <a:cubicBezTo>
                    <a:pt x="4217" y="18111"/>
                    <a:pt x="4217" y="18082"/>
                    <a:pt x="4211" y="18058"/>
                  </a:cubicBezTo>
                  <a:cubicBezTo>
                    <a:pt x="4211" y="18016"/>
                    <a:pt x="4205" y="17969"/>
                    <a:pt x="4205" y="17921"/>
                  </a:cubicBezTo>
                  <a:lnTo>
                    <a:pt x="4205" y="17844"/>
                  </a:lnTo>
                  <a:cubicBezTo>
                    <a:pt x="4205" y="17791"/>
                    <a:pt x="4205" y="17749"/>
                    <a:pt x="4199" y="17696"/>
                  </a:cubicBezTo>
                  <a:lnTo>
                    <a:pt x="4199" y="17630"/>
                  </a:lnTo>
                  <a:lnTo>
                    <a:pt x="4199" y="17417"/>
                  </a:lnTo>
                  <a:cubicBezTo>
                    <a:pt x="4199" y="17333"/>
                    <a:pt x="4199" y="17256"/>
                    <a:pt x="4205" y="17179"/>
                  </a:cubicBezTo>
                  <a:lnTo>
                    <a:pt x="4205" y="17155"/>
                  </a:lnTo>
                  <a:cubicBezTo>
                    <a:pt x="4205" y="17078"/>
                    <a:pt x="4211" y="17013"/>
                    <a:pt x="4211" y="16942"/>
                  </a:cubicBezTo>
                  <a:lnTo>
                    <a:pt x="4211" y="16894"/>
                  </a:lnTo>
                  <a:cubicBezTo>
                    <a:pt x="4211" y="16829"/>
                    <a:pt x="4217" y="16763"/>
                    <a:pt x="4229" y="16692"/>
                  </a:cubicBezTo>
                  <a:cubicBezTo>
                    <a:pt x="4229" y="16674"/>
                    <a:pt x="4229" y="16657"/>
                    <a:pt x="4235" y="16633"/>
                  </a:cubicBezTo>
                  <a:cubicBezTo>
                    <a:pt x="4240" y="16573"/>
                    <a:pt x="4240" y="16514"/>
                    <a:pt x="4246" y="16455"/>
                  </a:cubicBezTo>
                  <a:cubicBezTo>
                    <a:pt x="4258" y="16360"/>
                    <a:pt x="4264" y="16265"/>
                    <a:pt x="4276" y="16170"/>
                  </a:cubicBezTo>
                  <a:cubicBezTo>
                    <a:pt x="4276" y="16140"/>
                    <a:pt x="4288" y="16110"/>
                    <a:pt x="4288" y="16086"/>
                  </a:cubicBezTo>
                  <a:cubicBezTo>
                    <a:pt x="4294" y="16009"/>
                    <a:pt x="4300" y="15938"/>
                    <a:pt x="4318" y="15861"/>
                  </a:cubicBezTo>
                  <a:cubicBezTo>
                    <a:pt x="4324" y="15831"/>
                    <a:pt x="4324" y="15801"/>
                    <a:pt x="4330" y="15772"/>
                  </a:cubicBezTo>
                  <a:cubicBezTo>
                    <a:pt x="4347" y="15695"/>
                    <a:pt x="4353" y="15611"/>
                    <a:pt x="4365" y="15522"/>
                  </a:cubicBezTo>
                  <a:cubicBezTo>
                    <a:pt x="4365" y="15505"/>
                    <a:pt x="4377" y="15493"/>
                    <a:pt x="4377" y="15475"/>
                  </a:cubicBezTo>
                  <a:cubicBezTo>
                    <a:pt x="4389" y="15380"/>
                    <a:pt x="4413" y="15279"/>
                    <a:pt x="4425" y="15178"/>
                  </a:cubicBezTo>
                  <a:cubicBezTo>
                    <a:pt x="4436" y="15160"/>
                    <a:pt x="4436" y="15130"/>
                    <a:pt x="4442" y="15107"/>
                  </a:cubicBezTo>
                  <a:cubicBezTo>
                    <a:pt x="4454" y="15030"/>
                    <a:pt x="4472" y="14952"/>
                    <a:pt x="4484" y="14875"/>
                  </a:cubicBezTo>
                  <a:lnTo>
                    <a:pt x="4508" y="14786"/>
                  </a:lnTo>
                  <a:cubicBezTo>
                    <a:pt x="4526" y="14703"/>
                    <a:pt x="4543" y="14614"/>
                    <a:pt x="4567" y="14537"/>
                  </a:cubicBezTo>
                  <a:cubicBezTo>
                    <a:pt x="4573" y="14519"/>
                    <a:pt x="4573" y="14507"/>
                    <a:pt x="4585" y="14483"/>
                  </a:cubicBezTo>
                  <a:cubicBezTo>
                    <a:pt x="4603" y="14376"/>
                    <a:pt x="4632" y="14281"/>
                    <a:pt x="4656" y="14180"/>
                  </a:cubicBezTo>
                  <a:cubicBezTo>
                    <a:pt x="4662" y="14157"/>
                    <a:pt x="4674" y="14133"/>
                    <a:pt x="4674" y="14109"/>
                  </a:cubicBezTo>
                  <a:cubicBezTo>
                    <a:pt x="4692" y="14032"/>
                    <a:pt x="4716" y="13955"/>
                    <a:pt x="4739" y="13872"/>
                  </a:cubicBezTo>
                  <a:lnTo>
                    <a:pt x="4763" y="13783"/>
                  </a:lnTo>
                  <a:cubicBezTo>
                    <a:pt x="4781" y="13705"/>
                    <a:pt x="4811" y="13616"/>
                    <a:pt x="4834" y="13533"/>
                  </a:cubicBezTo>
                  <a:cubicBezTo>
                    <a:pt x="4840" y="13515"/>
                    <a:pt x="4840" y="13498"/>
                    <a:pt x="4852" y="13480"/>
                  </a:cubicBezTo>
                  <a:cubicBezTo>
                    <a:pt x="4882" y="13379"/>
                    <a:pt x="4917" y="13278"/>
                    <a:pt x="4947" y="13177"/>
                  </a:cubicBezTo>
                  <a:lnTo>
                    <a:pt x="4971" y="13112"/>
                  </a:lnTo>
                  <a:cubicBezTo>
                    <a:pt x="5001" y="13028"/>
                    <a:pt x="5018" y="12951"/>
                    <a:pt x="5048" y="12874"/>
                  </a:cubicBezTo>
                  <a:cubicBezTo>
                    <a:pt x="5060" y="12844"/>
                    <a:pt x="5072" y="12815"/>
                    <a:pt x="5078" y="12785"/>
                  </a:cubicBezTo>
                  <a:lnTo>
                    <a:pt x="5167" y="12536"/>
                  </a:lnTo>
                  <a:cubicBezTo>
                    <a:pt x="5179" y="12518"/>
                    <a:pt x="5185" y="12500"/>
                    <a:pt x="5191" y="12476"/>
                  </a:cubicBezTo>
                  <a:cubicBezTo>
                    <a:pt x="5226" y="12381"/>
                    <a:pt x="5268" y="12280"/>
                    <a:pt x="5309" y="12179"/>
                  </a:cubicBezTo>
                  <a:cubicBezTo>
                    <a:pt x="5315" y="12162"/>
                    <a:pt x="5333" y="12138"/>
                    <a:pt x="5339" y="12114"/>
                  </a:cubicBezTo>
                  <a:cubicBezTo>
                    <a:pt x="5369" y="12043"/>
                    <a:pt x="5398" y="11960"/>
                    <a:pt x="5434" y="11882"/>
                  </a:cubicBezTo>
                  <a:cubicBezTo>
                    <a:pt x="5452" y="11853"/>
                    <a:pt x="5458" y="11823"/>
                    <a:pt x="5476" y="11793"/>
                  </a:cubicBezTo>
                  <a:cubicBezTo>
                    <a:pt x="5511" y="11716"/>
                    <a:pt x="5541" y="11633"/>
                    <a:pt x="5577" y="11556"/>
                  </a:cubicBezTo>
                  <a:cubicBezTo>
                    <a:pt x="5582" y="11538"/>
                    <a:pt x="5594" y="11520"/>
                    <a:pt x="5600" y="11496"/>
                  </a:cubicBezTo>
                  <a:cubicBezTo>
                    <a:pt x="5642" y="11401"/>
                    <a:pt x="5689" y="11306"/>
                    <a:pt x="5731" y="11200"/>
                  </a:cubicBezTo>
                  <a:cubicBezTo>
                    <a:pt x="5743" y="11182"/>
                    <a:pt x="5755" y="11158"/>
                    <a:pt x="5761" y="11134"/>
                  </a:cubicBezTo>
                  <a:cubicBezTo>
                    <a:pt x="5802" y="11063"/>
                    <a:pt x="5838" y="10986"/>
                    <a:pt x="5873" y="10903"/>
                  </a:cubicBezTo>
                  <a:lnTo>
                    <a:pt x="5921" y="10814"/>
                  </a:lnTo>
                  <a:cubicBezTo>
                    <a:pt x="5957" y="10736"/>
                    <a:pt x="5992" y="10659"/>
                    <a:pt x="6040" y="10588"/>
                  </a:cubicBezTo>
                  <a:cubicBezTo>
                    <a:pt x="6046" y="10564"/>
                    <a:pt x="6057" y="10546"/>
                    <a:pt x="6069" y="10529"/>
                  </a:cubicBezTo>
                  <a:cubicBezTo>
                    <a:pt x="6117" y="10428"/>
                    <a:pt x="6164" y="10333"/>
                    <a:pt x="6218" y="10238"/>
                  </a:cubicBezTo>
                  <a:cubicBezTo>
                    <a:pt x="6230" y="10214"/>
                    <a:pt x="6236" y="10190"/>
                    <a:pt x="6253" y="10172"/>
                  </a:cubicBezTo>
                  <a:cubicBezTo>
                    <a:pt x="6289" y="10095"/>
                    <a:pt x="6337" y="10024"/>
                    <a:pt x="6372" y="9947"/>
                  </a:cubicBezTo>
                  <a:cubicBezTo>
                    <a:pt x="6384" y="9917"/>
                    <a:pt x="6402" y="9887"/>
                    <a:pt x="6426" y="9858"/>
                  </a:cubicBezTo>
                  <a:cubicBezTo>
                    <a:pt x="6467" y="9786"/>
                    <a:pt x="6503" y="9709"/>
                    <a:pt x="6550" y="9638"/>
                  </a:cubicBezTo>
                  <a:cubicBezTo>
                    <a:pt x="6562" y="9614"/>
                    <a:pt x="6574" y="9596"/>
                    <a:pt x="6586" y="9579"/>
                  </a:cubicBezTo>
                  <a:cubicBezTo>
                    <a:pt x="6639" y="9478"/>
                    <a:pt x="6699" y="9388"/>
                    <a:pt x="6752" y="9293"/>
                  </a:cubicBezTo>
                  <a:lnTo>
                    <a:pt x="6794" y="9228"/>
                  </a:lnTo>
                  <a:cubicBezTo>
                    <a:pt x="6841" y="9151"/>
                    <a:pt x="6883" y="9086"/>
                    <a:pt x="6930" y="9014"/>
                  </a:cubicBezTo>
                  <a:cubicBezTo>
                    <a:pt x="6942" y="8985"/>
                    <a:pt x="6966" y="8955"/>
                    <a:pt x="6978" y="8925"/>
                  </a:cubicBezTo>
                  <a:cubicBezTo>
                    <a:pt x="7025" y="8848"/>
                    <a:pt x="7067" y="8783"/>
                    <a:pt x="7120" y="8706"/>
                  </a:cubicBezTo>
                  <a:cubicBezTo>
                    <a:pt x="7138" y="8688"/>
                    <a:pt x="7150" y="8670"/>
                    <a:pt x="7156" y="8646"/>
                  </a:cubicBezTo>
                  <a:lnTo>
                    <a:pt x="7334" y="8379"/>
                  </a:lnTo>
                  <a:lnTo>
                    <a:pt x="7382" y="8314"/>
                  </a:lnTo>
                  <a:cubicBezTo>
                    <a:pt x="7423" y="8248"/>
                    <a:pt x="7477" y="8171"/>
                    <a:pt x="7524" y="8106"/>
                  </a:cubicBezTo>
                  <a:cubicBezTo>
                    <a:pt x="7542" y="8076"/>
                    <a:pt x="7560" y="8052"/>
                    <a:pt x="7584" y="8023"/>
                  </a:cubicBezTo>
                  <a:cubicBezTo>
                    <a:pt x="7631" y="7957"/>
                    <a:pt x="7679" y="7892"/>
                    <a:pt x="7732" y="7815"/>
                  </a:cubicBezTo>
                  <a:cubicBezTo>
                    <a:pt x="7744" y="7797"/>
                    <a:pt x="7762" y="7779"/>
                    <a:pt x="7774" y="7756"/>
                  </a:cubicBezTo>
                  <a:cubicBezTo>
                    <a:pt x="7839" y="7666"/>
                    <a:pt x="7898" y="7589"/>
                    <a:pt x="7970" y="7506"/>
                  </a:cubicBezTo>
                  <a:cubicBezTo>
                    <a:pt x="7981" y="7482"/>
                    <a:pt x="7999" y="7471"/>
                    <a:pt x="8011" y="7447"/>
                  </a:cubicBezTo>
                  <a:cubicBezTo>
                    <a:pt x="8065" y="7381"/>
                    <a:pt x="8118" y="7310"/>
                    <a:pt x="8165" y="7251"/>
                  </a:cubicBezTo>
                  <a:cubicBezTo>
                    <a:pt x="8189" y="7221"/>
                    <a:pt x="8213" y="7203"/>
                    <a:pt x="8237" y="7174"/>
                  </a:cubicBezTo>
                  <a:cubicBezTo>
                    <a:pt x="8284" y="7102"/>
                    <a:pt x="8338" y="7043"/>
                    <a:pt x="8391" y="6978"/>
                  </a:cubicBezTo>
                  <a:cubicBezTo>
                    <a:pt x="8403" y="6954"/>
                    <a:pt x="8421" y="6942"/>
                    <a:pt x="8433" y="6918"/>
                  </a:cubicBezTo>
                  <a:cubicBezTo>
                    <a:pt x="8504" y="6835"/>
                    <a:pt x="8569" y="6758"/>
                    <a:pt x="8640" y="6681"/>
                  </a:cubicBezTo>
                  <a:cubicBezTo>
                    <a:pt x="8658" y="6657"/>
                    <a:pt x="8670" y="6645"/>
                    <a:pt x="8694" y="6621"/>
                  </a:cubicBezTo>
                  <a:cubicBezTo>
                    <a:pt x="8747" y="6562"/>
                    <a:pt x="8807" y="6497"/>
                    <a:pt x="8860" y="6437"/>
                  </a:cubicBezTo>
                  <a:cubicBezTo>
                    <a:pt x="8878" y="6414"/>
                    <a:pt x="8902" y="6384"/>
                    <a:pt x="8926" y="6360"/>
                  </a:cubicBezTo>
                  <a:cubicBezTo>
                    <a:pt x="8979" y="6301"/>
                    <a:pt x="9038" y="6241"/>
                    <a:pt x="9086" y="6182"/>
                  </a:cubicBezTo>
                  <a:lnTo>
                    <a:pt x="9139" y="6135"/>
                  </a:lnTo>
                  <a:cubicBezTo>
                    <a:pt x="9216" y="6057"/>
                    <a:pt x="9282" y="5986"/>
                    <a:pt x="9353" y="5909"/>
                  </a:cubicBezTo>
                  <a:lnTo>
                    <a:pt x="9406" y="5855"/>
                  </a:lnTo>
                  <a:lnTo>
                    <a:pt x="9579" y="5689"/>
                  </a:lnTo>
                  <a:cubicBezTo>
                    <a:pt x="9602" y="5665"/>
                    <a:pt x="9620" y="5642"/>
                    <a:pt x="9650" y="5618"/>
                  </a:cubicBezTo>
                  <a:cubicBezTo>
                    <a:pt x="9709" y="5570"/>
                    <a:pt x="9763" y="5511"/>
                    <a:pt x="9822" y="5458"/>
                  </a:cubicBezTo>
                  <a:lnTo>
                    <a:pt x="9876" y="5404"/>
                  </a:lnTo>
                  <a:cubicBezTo>
                    <a:pt x="9947" y="5339"/>
                    <a:pt x="10024" y="5262"/>
                    <a:pt x="10095" y="5196"/>
                  </a:cubicBezTo>
                  <a:cubicBezTo>
                    <a:pt x="10113" y="5184"/>
                    <a:pt x="10137" y="5167"/>
                    <a:pt x="10149" y="5143"/>
                  </a:cubicBezTo>
                  <a:lnTo>
                    <a:pt x="10327" y="4988"/>
                  </a:lnTo>
                  <a:cubicBezTo>
                    <a:pt x="10351" y="4965"/>
                    <a:pt x="10380" y="4947"/>
                    <a:pt x="10404" y="4923"/>
                  </a:cubicBezTo>
                  <a:cubicBezTo>
                    <a:pt x="10463" y="4870"/>
                    <a:pt x="10523" y="4828"/>
                    <a:pt x="10582" y="4775"/>
                  </a:cubicBezTo>
                  <a:cubicBezTo>
                    <a:pt x="10600" y="4757"/>
                    <a:pt x="10618" y="4745"/>
                    <a:pt x="10642" y="4721"/>
                  </a:cubicBezTo>
                  <a:cubicBezTo>
                    <a:pt x="10713" y="4662"/>
                    <a:pt x="10796" y="4597"/>
                    <a:pt x="10867" y="4537"/>
                  </a:cubicBezTo>
                  <a:cubicBezTo>
                    <a:pt x="10998" y="4442"/>
                    <a:pt x="11117" y="4353"/>
                    <a:pt x="11241" y="4264"/>
                  </a:cubicBezTo>
                  <a:cubicBezTo>
                    <a:pt x="11253" y="4246"/>
                    <a:pt x="11271" y="4240"/>
                    <a:pt x="11295" y="4222"/>
                  </a:cubicBezTo>
                  <a:cubicBezTo>
                    <a:pt x="11336" y="4193"/>
                    <a:pt x="11390" y="4157"/>
                    <a:pt x="11431" y="4127"/>
                  </a:cubicBezTo>
                  <a:cubicBezTo>
                    <a:pt x="11455" y="4116"/>
                    <a:pt x="11479" y="4098"/>
                    <a:pt x="11491" y="4086"/>
                  </a:cubicBezTo>
                  <a:lnTo>
                    <a:pt x="11627" y="3997"/>
                  </a:lnTo>
                  <a:lnTo>
                    <a:pt x="11693" y="3949"/>
                  </a:lnTo>
                  <a:cubicBezTo>
                    <a:pt x="11740" y="3920"/>
                    <a:pt x="11782" y="3890"/>
                    <a:pt x="11829" y="3866"/>
                  </a:cubicBezTo>
                  <a:cubicBezTo>
                    <a:pt x="11847" y="3854"/>
                    <a:pt x="11871" y="3837"/>
                    <a:pt x="11894" y="3831"/>
                  </a:cubicBezTo>
                  <a:cubicBezTo>
                    <a:pt x="11936" y="3801"/>
                    <a:pt x="11989" y="3771"/>
                    <a:pt x="12037" y="3742"/>
                  </a:cubicBezTo>
                  <a:cubicBezTo>
                    <a:pt x="12049" y="3736"/>
                    <a:pt x="12073" y="3718"/>
                    <a:pt x="12084" y="3712"/>
                  </a:cubicBezTo>
                  <a:cubicBezTo>
                    <a:pt x="12156" y="3676"/>
                    <a:pt x="12221" y="3641"/>
                    <a:pt x="12280" y="3599"/>
                  </a:cubicBezTo>
                  <a:lnTo>
                    <a:pt x="12482" y="3492"/>
                  </a:lnTo>
                  <a:cubicBezTo>
                    <a:pt x="12500" y="3480"/>
                    <a:pt x="12524" y="3468"/>
                    <a:pt x="12542" y="3462"/>
                  </a:cubicBezTo>
                  <a:cubicBezTo>
                    <a:pt x="12583" y="3439"/>
                    <a:pt x="12631" y="3409"/>
                    <a:pt x="12678" y="3385"/>
                  </a:cubicBezTo>
                  <a:cubicBezTo>
                    <a:pt x="12702" y="3373"/>
                    <a:pt x="12726" y="3361"/>
                    <a:pt x="12750" y="3350"/>
                  </a:cubicBezTo>
                  <a:cubicBezTo>
                    <a:pt x="12791" y="3326"/>
                    <a:pt x="12839" y="3302"/>
                    <a:pt x="12874" y="3284"/>
                  </a:cubicBezTo>
                  <a:cubicBezTo>
                    <a:pt x="12898" y="3266"/>
                    <a:pt x="12916" y="3261"/>
                    <a:pt x="12945" y="3243"/>
                  </a:cubicBezTo>
                  <a:cubicBezTo>
                    <a:pt x="12993" y="3225"/>
                    <a:pt x="13046" y="3201"/>
                    <a:pt x="13088" y="3177"/>
                  </a:cubicBezTo>
                  <a:cubicBezTo>
                    <a:pt x="13094" y="3171"/>
                    <a:pt x="13112" y="3171"/>
                    <a:pt x="13118" y="3166"/>
                  </a:cubicBezTo>
                  <a:cubicBezTo>
                    <a:pt x="13177" y="3136"/>
                    <a:pt x="13242" y="3112"/>
                    <a:pt x="13302" y="3082"/>
                  </a:cubicBezTo>
                  <a:cubicBezTo>
                    <a:pt x="13302" y="3082"/>
                    <a:pt x="13314" y="3082"/>
                    <a:pt x="13314" y="3076"/>
                  </a:cubicBezTo>
                  <a:cubicBezTo>
                    <a:pt x="13373" y="3053"/>
                    <a:pt x="13432" y="3029"/>
                    <a:pt x="13492" y="2999"/>
                  </a:cubicBezTo>
                  <a:cubicBezTo>
                    <a:pt x="13498" y="2993"/>
                    <a:pt x="13510" y="2993"/>
                    <a:pt x="13521" y="2987"/>
                  </a:cubicBezTo>
                  <a:cubicBezTo>
                    <a:pt x="13581" y="2964"/>
                    <a:pt x="13640" y="2940"/>
                    <a:pt x="13706" y="2916"/>
                  </a:cubicBezTo>
                  <a:cubicBezTo>
                    <a:pt x="13711" y="2916"/>
                    <a:pt x="13717" y="2910"/>
                    <a:pt x="13717" y="2910"/>
                  </a:cubicBezTo>
                  <a:cubicBezTo>
                    <a:pt x="13771" y="2886"/>
                    <a:pt x="13830" y="2875"/>
                    <a:pt x="13884" y="2851"/>
                  </a:cubicBezTo>
                  <a:cubicBezTo>
                    <a:pt x="13890" y="2851"/>
                    <a:pt x="13907" y="2845"/>
                    <a:pt x="13913" y="2845"/>
                  </a:cubicBezTo>
                  <a:cubicBezTo>
                    <a:pt x="13973" y="2821"/>
                    <a:pt x="14032" y="2809"/>
                    <a:pt x="14092" y="2786"/>
                  </a:cubicBezTo>
                  <a:cubicBezTo>
                    <a:pt x="14097" y="2786"/>
                    <a:pt x="14103" y="2780"/>
                    <a:pt x="14115" y="2780"/>
                  </a:cubicBezTo>
                  <a:cubicBezTo>
                    <a:pt x="14163" y="2762"/>
                    <a:pt x="14216" y="2750"/>
                    <a:pt x="14276" y="2732"/>
                  </a:cubicBezTo>
                  <a:cubicBezTo>
                    <a:pt x="14282" y="2732"/>
                    <a:pt x="14299" y="2726"/>
                    <a:pt x="14305" y="2726"/>
                  </a:cubicBezTo>
                  <a:cubicBezTo>
                    <a:pt x="14365" y="2708"/>
                    <a:pt x="14424" y="2696"/>
                    <a:pt x="14477" y="2679"/>
                  </a:cubicBezTo>
                  <a:cubicBezTo>
                    <a:pt x="14483" y="2679"/>
                    <a:pt x="14489" y="2673"/>
                    <a:pt x="14507" y="2673"/>
                  </a:cubicBezTo>
                  <a:cubicBezTo>
                    <a:pt x="14561" y="2661"/>
                    <a:pt x="14608" y="2649"/>
                    <a:pt x="14662" y="2637"/>
                  </a:cubicBezTo>
                  <a:cubicBezTo>
                    <a:pt x="14667" y="2637"/>
                    <a:pt x="14679" y="2631"/>
                    <a:pt x="14685" y="2631"/>
                  </a:cubicBezTo>
                  <a:cubicBezTo>
                    <a:pt x="14745" y="2613"/>
                    <a:pt x="14798" y="2607"/>
                    <a:pt x="14857" y="2601"/>
                  </a:cubicBezTo>
                  <a:cubicBezTo>
                    <a:pt x="14863" y="2601"/>
                    <a:pt x="14875" y="2601"/>
                    <a:pt x="14887" y="2590"/>
                  </a:cubicBezTo>
                  <a:lnTo>
                    <a:pt x="15042" y="2572"/>
                  </a:lnTo>
                  <a:lnTo>
                    <a:pt x="15065" y="2572"/>
                  </a:lnTo>
                  <a:cubicBezTo>
                    <a:pt x="15095" y="2560"/>
                    <a:pt x="15113" y="2560"/>
                    <a:pt x="15143" y="2560"/>
                  </a:cubicBezTo>
                  <a:cubicBezTo>
                    <a:pt x="15184" y="2554"/>
                    <a:pt x="15226" y="2554"/>
                    <a:pt x="15261" y="2548"/>
                  </a:cubicBezTo>
                  <a:cubicBezTo>
                    <a:pt x="15291" y="2548"/>
                    <a:pt x="15315" y="2542"/>
                    <a:pt x="15344" y="2542"/>
                  </a:cubicBezTo>
                  <a:cubicBezTo>
                    <a:pt x="15380" y="2542"/>
                    <a:pt x="15422" y="2530"/>
                    <a:pt x="15457" y="2530"/>
                  </a:cubicBezTo>
                  <a:cubicBezTo>
                    <a:pt x="15487" y="2530"/>
                    <a:pt x="15511" y="2530"/>
                    <a:pt x="15540" y="2524"/>
                  </a:cubicBezTo>
                  <a:cubicBezTo>
                    <a:pt x="15576" y="2524"/>
                    <a:pt x="15612" y="2518"/>
                    <a:pt x="15647" y="2518"/>
                  </a:cubicBezTo>
                  <a:lnTo>
                    <a:pt x="16110" y="2518"/>
                  </a:lnTo>
                  <a:cubicBezTo>
                    <a:pt x="16146" y="2518"/>
                    <a:pt x="16182" y="2524"/>
                    <a:pt x="16223" y="2524"/>
                  </a:cubicBezTo>
                  <a:cubicBezTo>
                    <a:pt x="16241" y="2524"/>
                    <a:pt x="16265" y="2524"/>
                    <a:pt x="16289" y="2530"/>
                  </a:cubicBezTo>
                  <a:cubicBezTo>
                    <a:pt x="16330" y="2542"/>
                    <a:pt x="16378" y="2542"/>
                    <a:pt x="16419" y="2548"/>
                  </a:cubicBezTo>
                  <a:cubicBezTo>
                    <a:pt x="16437" y="2548"/>
                    <a:pt x="16449" y="2548"/>
                    <a:pt x="16467" y="2554"/>
                  </a:cubicBezTo>
                  <a:cubicBezTo>
                    <a:pt x="16526" y="2560"/>
                    <a:pt x="16585" y="2572"/>
                    <a:pt x="16645" y="2584"/>
                  </a:cubicBezTo>
                  <a:cubicBezTo>
                    <a:pt x="16657" y="2584"/>
                    <a:pt x="16675" y="2590"/>
                    <a:pt x="16686" y="2590"/>
                  </a:cubicBezTo>
                  <a:cubicBezTo>
                    <a:pt x="16734" y="2601"/>
                    <a:pt x="16770" y="2607"/>
                    <a:pt x="16817" y="2613"/>
                  </a:cubicBezTo>
                  <a:cubicBezTo>
                    <a:pt x="16835" y="2619"/>
                    <a:pt x="16859" y="2619"/>
                    <a:pt x="16882" y="2631"/>
                  </a:cubicBezTo>
                  <a:cubicBezTo>
                    <a:pt x="16918" y="2637"/>
                    <a:pt x="16954" y="2643"/>
                    <a:pt x="16983" y="2649"/>
                  </a:cubicBezTo>
                  <a:lnTo>
                    <a:pt x="17055" y="2673"/>
                  </a:lnTo>
                  <a:cubicBezTo>
                    <a:pt x="17084" y="2679"/>
                    <a:pt x="17120" y="2696"/>
                    <a:pt x="17150" y="2702"/>
                  </a:cubicBezTo>
                  <a:lnTo>
                    <a:pt x="17215" y="2726"/>
                  </a:lnTo>
                  <a:cubicBezTo>
                    <a:pt x="17245" y="2732"/>
                    <a:pt x="17280" y="2750"/>
                    <a:pt x="17310" y="2756"/>
                  </a:cubicBezTo>
                  <a:lnTo>
                    <a:pt x="17381" y="2780"/>
                  </a:lnTo>
                  <a:cubicBezTo>
                    <a:pt x="17411" y="2791"/>
                    <a:pt x="17440" y="2797"/>
                    <a:pt x="17476" y="2815"/>
                  </a:cubicBezTo>
                  <a:cubicBezTo>
                    <a:pt x="17500" y="2821"/>
                    <a:pt x="17518" y="2827"/>
                    <a:pt x="17541" y="2845"/>
                  </a:cubicBezTo>
                  <a:cubicBezTo>
                    <a:pt x="17571" y="2857"/>
                    <a:pt x="17601" y="2875"/>
                    <a:pt x="17636" y="2886"/>
                  </a:cubicBezTo>
                  <a:cubicBezTo>
                    <a:pt x="17660" y="2898"/>
                    <a:pt x="17678" y="2904"/>
                    <a:pt x="17696" y="2916"/>
                  </a:cubicBezTo>
                  <a:cubicBezTo>
                    <a:pt x="17737" y="2934"/>
                    <a:pt x="17767" y="2946"/>
                    <a:pt x="17803" y="2970"/>
                  </a:cubicBezTo>
                  <a:cubicBezTo>
                    <a:pt x="17815" y="2976"/>
                    <a:pt x="17832" y="2987"/>
                    <a:pt x="17856" y="2993"/>
                  </a:cubicBezTo>
                  <a:cubicBezTo>
                    <a:pt x="17904" y="3023"/>
                    <a:pt x="17951" y="3047"/>
                    <a:pt x="18005" y="3076"/>
                  </a:cubicBezTo>
                  <a:lnTo>
                    <a:pt x="13806" y="565"/>
                  </a:lnTo>
                  <a:cubicBezTo>
                    <a:pt x="13765" y="535"/>
                    <a:pt x="13711" y="505"/>
                    <a:pt x="13658" y="482"/>
                  </a:cubicBezTo>
                  <a:cubicBezTo>
                    <a:pt x="13646" y="476"/>
                    <a:pt x="13622" y="470"/>
                    <a:pt x="13611" y="452"/>
                  </a:cubicBezTo>
                  <a:cubicBezTo>
                    <a:pt x="13581" y="440"/>
                    <a:pt x="13539" y="416"/>
                    <a:pt x="13510" y="404"/>
                  </a:cubicBezTo>
                  <a:cubicBezTo>
                    <a:pt x="13492" y="393"/>
                    <a:pt x="13468" y="381"/>
                    <a:pt x="13450" y="375"/>
                  </a:cubicBezTo>
                  <a:cubicBezTo>
                    <a:pt x="13421" y="357"/>
                    <a:pt x="13391" y="345"/>
                    <a:pt x="13361" y="333"/>
                  </a:cubicBezTo>
                  <a:cubicBezTo>
                    <a:pt x="13343" y="327"/>
                    <a:pt x="13320" y="315"/>
                    <a:pt x="13296" y="303"/>
                  </a:cubicBezTo>
                  <a:cubicBezTo>
                    <a:pt x="13266" y="292"/>
                    <a:pt x="13236" y="286"/>
                    <a:pt x="13207" y="268"/>
                  </a:cubicBezTo>
                  <a:cubicBezTo>
                    <a:pt x="13183" y="262"/>
                    <a:pt x="13165" y="256"/>
                    <a:pt x="13136" y="244"/>
                  </a:cubicBezTo>
                  <a:cubicBezTo>
                    <a:pt x="13106" y="238"/>
                    <a:pt x="13076" y="226"/>
                    <a:pt x="13046" y="214"/>
                  </a:cubicBezTo>
                  <a:cubicBezTo>
                    <a:pt x="13023" y="208"/>
                    <a:pt x="12999" y="202"/>
                    <a:pt x="12969" y="197"/>
                  </a:cubicBezTo>
                  <a:cubicBezTo>
                    <a:pt x="12940" y="185"/>
                    <a:pt x="12910" y="179"/>
                    <a:pt x="12874" y="167"/>
                  </a:cubicBezTo>
                  <a:cubicBezTo>
                    <a:pt x="12850" y="155"/>
                    <a:pt x="12821" y="149"/>
                    <a:pt x="12797" y="143"/>
                  </a:cubicBezTo>
                  <a:cubicBezTo>
                    <a:pt x="12767" y="137"/>
                    <a:pt x="12732" y="125"/>
                    <a:pt x="12702" y="119"/>
                  </a:cubicBezTo>
                  <a:cubicBezTo>
                    <a:pt x="12678" y="113"/>
                    <a:pt x="12660" y="107"/>
                    <a:pt x="12637" y="107"/>
                  </a:cubicBezTo>
                  <a:lnTo>
                    <a:pt x="12524" y="84"/>
                  </a:lnTo>
                  <a:cubicBezTo>
                    <a:pt x="12500" y="84"/>
                    <a:pt x="12488" y="78"/>
                    <a:pt x="12465" y="66"/>
                  </a:cubicBezTo>
                  <a:cubicBezTo>
                    <a:pt x="12405" y="60"/>
                    <a:pt x="12352" y="48"/>
                    <a:pt x="12292" y="36"/>
                  </a:cubicBezTo>
                  <a:cubicBezTo>
                    <a:pt x="12275" y="36"/>
                    <a:pt x="12257" y="30"/>
                    <a:pt x="12233" y="30"/>
                  </a:cubicBezTo>
                  <a:cubicBezTo>
                    <a:pt x="12197" y="24"/>
                    <a:pt x="12156" y="24"/>
                    <a:pt x="12114" y="18"/>
                  </a:cubicBezTo>
                  <a:cubicBezTo>
                    <a:pt x="12096" y="18"/>
                    <a:pt x="12067" y="7"/>
                    <a:pt x="12043" y="7"/>
                  </a:cubicBezTo>
                  <a:cubicBezTo>
                    <a:pt x="12007" y="7"/>
                    <a:pt x="11978" y="1"/>
                    <a:pt x="11936" y="1"/>
                  </a:cubicBezTo>
                  <a:close/>
                  <a:moveTo>
                    <a:pt x="6055" y="22295"/>
                  </a:moveTo>
                  <a:lnTo>
                    <a:pt x="6081" y="22315"/>
                  </a:lnTo>
                  <a:cubicBezTo>
                    <a:pt x="6099" y="22327"/>
                    <a:pt x="6105" y="22339"/>
                    <a:pt x="6117" y="22345"/>
                  </a:cubicBezTo>
                  <a:cubicBezTo>
                    <a:pt x="6147" y="22369"/>
                    <a:pt x="6170" y="22381"/>
                    <a:pt x="6200" y="22404"/>
                  </a:cubicBezTo>
                  <a:cubicBezTo>
                    <a:pt x="6206" y="22410"/>
                    <a:pt x="6224" y="22428"/>
                    <a:pt x="6236" y="22434"/>
                  </a:cubicBezTo>
                  <a:cubicBezTo>
                    <a:pt x="6254" y="22449"/>
                    <a:pt x="6270" y="22459"/>
                    <a:pt x="6285" y="22459"/>
                  </a:cubicBezTo>
                  <a:cubicBezTo>
                    <a:pt x="6294" y="22459"/>
                    <a:pt x="6303" y="22456"/>
                    <a:pt x="6311" y="22448"/>
                  </a:cubicBezTo>
                  <a:lnTo>
                    <a:pt x="6311" y="22448"/>
                  </a:lnTo>
                  <a:lnTo>
                    <a:pt x="6352" y="22472"/>
                  </a:lnTo>
                  <a:lnTo>
                    <a:pt x="6352" y="22472"/>
                  </a:lnTo>
                  <a:cubicBezTo>
                    <a:pt x="6351" y="22471"/>
                    <a:pt x="6350" y="22471"/>
                    <a:pt x="6348" y="22470"/>
                  </a:cubicBezTo>
                  <a:cubicBezTo>
                    <a:pt x="6337" y="22464"/>
                    <a:pt x="6325" y="22452"/>
                    <a:pt x="6313" y="22446"/>
                  </a:cubicBezTo>
                  <a:cubicBezTo>
                    <a:pt x="6312" y="22447"/>
                    <a:pt x="6312" y="22447"/>
                    <a:pt x="6311" y="22448"/>
                  </a:cubicBezTo>
                  <a:lnTo>
                    <a:pt x="6311" y="22448"/>
                  </a:lnTo>
                  <a:lnTo>
                    <a:pt x="6055" y="22295"/>
                  </a:lnTo>
                  <a:close/>
                  <a:moveTo>
                    <a:pt x="6352" y="22472"/>
                  </a:moveTo>
                  <a:cubicBezTo>
                    <a:pt x="6387" y="22496"/>
                    <a:pt x="6427" y="22524"/>
                    <a:pt x="6467" y="22541"/>
                  </a:cubicBezTo>
                  <a:lnTo>
                    <a:pt x="6352" y="224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75"/>
            <p:cNvSpPr/>
            <p:nvPr/>
          </p:nvSpPr>
          <p:spPr>
            <a:xfrm>
              <a:off x="5679775" y="1838725"/>
              <a:ext cx="1559175" cy="1990229"/>
            </a:xfrm>
            <a:custGeom>
              <a:rect b="b" l="l" r="r" t="t"/>
              <a:pathLst>
                <a:path extrusionOk="0" h="20622" w="16156">
                  <a:moveTo>
                    <a:pt x="11696" y="1"/>
                  </a:moveTo>
                  <a:cubicBezTo>
                    <a:pt x="10621" y="1"/>
                    <a:pt x="9408" y="347"/>
                    <a:pt x="8122" y="1079"/>
                  </a:cubicBezTo>
                  <a:cubicBezTo>
                    <a:pt x="3669" y="3608"/>
                    <a:pt x="47" y="9790"/>
                    <a:pt x="17" y="14891"/>
                  </a:cubicBezTo>
                  <a:cubicBezTo>
                    <a:pt x="0" y="18519"/>
                    <a:pt x="1811" y="20622"/>
                    <a:pt x="4461" y="20622"/>
                  </a:cubicBezTo>
                  <a:cubicBezTo>
                    <a:pt x="5536" y="20622"/>
                    <a:pt x="6748" y="20276"/>
                    <a:pt x="8033" y="19546"/>
                  </a:cubicBezTo>
                  <a:cubicBezTo>
                    <a:pt x="12487" y="17016"/>
                    <a:pt x="16109" y="10829"/>
                    <a:pt x="16139" y="5734"/>
                  </a:cubicBezTo>
                  <a:cubicBezTo>
                    <a:pt x="16156" y="2106"/>
                    <a:pt x="14345" y="1"/>
                    <a:pt x="1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75"/>
            <p:cNvSpPr/>
            <p:nvPr/>
          </p:nvSpPr>
          <p:spPr>
            <a:xfrm>
              <a:off x="5793070" y="1990791"/>
              <a:ext cx="1332470" cy="1686946"/>
            </a:xfrm>
            <a:custGeom>
              <a:rect b="b" l="l" r="r" t="t"/>
              <a:pathLst>
                <a:path extrusionOk="0" h="17494" w="13818">
                  <a:moveTo>
                    <a:pt x="9881" y="522"/>
                  </a:moveTo>
                  <a:cubicBezTo>
                    <a:pt x="10475" y="522"/>
                    <a:pt x="11021" y="653"/>
                    <a:pt x="11496" y="938"/>
                  </a:cubicBezTo>
                  <a:cubicBezTo>
                    <a:pt x="12654" y="1609"/>
                    <a:pt x="13283" y="3046"/>
                    <a:pt x="13277" y="4976"/>
                  </a:cubicBezTo>
                  <a:cubicBezTo>
                    <a:pt x="13265" y="9085"/>
                    <a:pt x="10326" y="14079"/>
                    <a:pt x="6740" y="16121"/>
                  </a:cubicBezTo>
                  <a:cubicBezTo>
                    <a:pt x="5741" y="16692"/>
                    <a:pt x="4785" y="16980"/>
                    <a:pt x="3929" y="16980"/>
                  </a:cubicBezTo>
                  <a:cubicBezTo>
                    <a:pt x="3334" y="16980"/>
                    <a:pt x="2787" y="16841"/>
                    <a:pt x="2310" y="16561"/>
                  </a:cubicBezTo>
                  <a:cubicBezTo>
                    <a:pt x="1152" y="15884"/>
                    <a:pt x="517" y="14453"/>
                    <a:pt x="529" y="12523"/>
                  </a:cubicBezTo>
                  <a:cubicBezTo>
                    <a:pt x="540" y="8408"/>
                    <a:pt x="3480" y="3414"/>
                    <a:pt x="7066" y="1372"/>
                  </a:cubicBezTo>
                  <a:cubicBezTo>
                    <a:pt x="8070" y="807"/>
                    <a:pt x="9026" y="522"/>
                    <a:pt x="9881" y="522"/>
                  </a:cubicBezTo>
                  <a:close/>
                  <a:moveTo>
                    <a:pt x="9893" y="1"/>
                  </a:moveTo>
                  <a:cubicBezTo>
                    <a:pt x="8946" y="1"/>
                    <a:pt x="7901" y="311"/>
                    <a:pt x="6823" y="920"/>
                  </a:cubicBezTo>
                  <a:cubicBezTo>
                    <a:pt x="3088" y="3034"/>
                    <a:pt x="36" y="8242"/>
                    <a:pt x="12" y="12517"/>
                  </a:cubicBezTo>
                  <a:cubicBezTo>
                    <a:pt x="0" y="14637"/>
                    <a:pt x="724" y="16234"/>
                    <a:pt x="2049" y="17006"/>
                  </a:cubicBezTo>
                  <a:cubicBezTo>
                    <a:pt x="2607" y="17333"/>
                    <a:pt x="3242" y="17493"/>
                    <a:pt x="3925" y="17493"/>
                  </a:cubicBezTo>
                  <a:cubicBezTo>
                    <a:pt x="4875" y="17493"/>
                    <a:pt x="5914" y="17190"/>
                    <a:pt x="7007" y="16573"/>
                  </a:cubicBezTo>
                  <a:cubicBezTo>
                    <a:pt x="10736" y="14459"/>
                    <a:pt x="13788" y="9257"/>
                    <a:pt x="13812" y="4982"/>
                  </a:cubicBezTo>
                  <a:cubicBezTo>
                    <a:pt x="13818" y="2856"/>
                    <a:pt x="13093" y="1265"/>
                    <a:pt x="11769" y="493"/>
                  </a:cubicBezTo>
                  <a:cubicBezTo>
                    <a:pt x="11213" y="163"/>
                    <a:pt x="10579" y="1"/>
                    <a:pt x="9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75"/>
            <p:cNvSpPr/>
            <p:nvPr/>
          </p:nvSpPr>
          <p:spPr>
            <a:xfrm>
              <a:off x="3874893" y="-2587585"/>
              <a:ext cx="112823" cy="2777088"/>
            </a:xfrm>
            <a:custGeom>
              <a:rect b="b" l="l" r="r" t="t"/>
              <a:pathLst>
                <a:path extrusionOk="0" h="28799" w="1170">
                  <a:moveTo>
                    <a:pt x="131" y="528"/>
                  </a:moveTo>
                  <a:lnTo>
                    <a:pt x="143" y="536"/>
                  </a:lnTo>
                  <a:lnTo>
                    <a:pt x="143" y="536"/>
                  </a:lnTo>
                  <a:cubicBezTo>
                    <a:pt x="137" y="533"/>
                    <a:pt x="131" y="532"/>
                    <a:pt x="131" y="528"/>
                  </a:cubicBezTo>
                  <a:close/>
                  <a:moveTo>
                    <a:pt x="582" y="1"/>
                  </a:moveTo>
                  <a:cubicBezTo>
                    <a:pt x="435" y="1"/>
                    <a:pt x="288" y="32"/>
                    <a:pt x="178" y="94"/>
                  </a:cubicBezTo>
                  <a:cubicBezTo>
                    <a:pt x="65" y="159"/>
                    <a:pt x="12" y="243"/>
                    <a:pt x="12" y="326"/>
                  </a:cubicBezTo>
                  <a:lnTo>
                    <a:pt x="0" y="28471"/>
                  </a:lnTo>
                  <a:cubicBezTo>
                    <a:pt x="0" y="28555"/>
                    <a:pt x="59" y="28644"/>
                    <a:pt x="172" y="28709"/>
                  </a:cubicBezTo>
                  <a:lnTo>
                    <a:pt x="214" y="28733"/>
                  </a:lnTo>
                  <a:cubicBezTo>
                    <a:pt x="220" y="28733"/>
                    <a:pt x="220" y="28739"/>
                    <a:pt x="232" y="28739"/>
                  </a:cubicBezTo>
                  <a:cubicBezTo>
                    <a:pt x="238" y="28739"/>
                    <a:pt x="243" y="28745"/>
                    <a:pt x="249" y="28745"/>
                  </a:cubicBezTo>
                  <a:cubicBezTo>
                    <a:pt x="273" y="28751"/>
                    <a:pt x="291" y="28762"/>
                    <a:pt x="309" y="28768"/>
                  </a:cubicBezTo>
                  <a:lnTo>
                    <a:pt x="327" y="28768"/>
                  </a:lnTo>
                  <a:cubicBezTo>
                    <a:pt x="338" y="28774"/>
                    <a:pt x="362" y="28774"/>
                    <a:pt x="380" y="28780"/>
                  </a:cubicBezTo>
                  <a:lnTo>
                    <a:pt x="392" y="28780"/>
                  </a:lnTo>
                  <a:cubicBezTo>
                    <a:pt x="416" y="28780"/>
                    <a:pt x="428" y="28792"/>
                    <a:pt x="451" y="28792"/>
                  </a:cubicBezTo>
                  <a:lnTo>
                    <a:pt x="457" y="28792"/>
                  </a:lnTo>
                  <a:cubicBezTo>
                    <a:pt x="481" y="28792"/>
                    <a:pt x="505" y="28798"/>
                    <a:pt x="528" y="28798"/>
                  </a:cubicBezTo>
                  <a:lnTo>
                    <a:pt x="623" y="28798"/>
                  </a:lnTo>
                  <a:cubicBezTo>
                    <a:pt x="647" y="28798"/>
                    <a:pt x="665" y="28798"/>
                    <a:pt x="695" y="28792"/>
                  </a:cubicBezTo>
                  <a:lnTo>
                    <a:pt x="713" y="28792"/>
                  </a:lnTo>
                  <a:cubicBezTo>
                    <a:pt x="736" y="28792"/>
                    <a:pt x="748" y="28780"/>
                    <a:pt x="772" y="28780"/>
                  </a:cubicBezTo>
                  <a:lnTo>
                    <a:pt x="784" y="28780"/>
                  </a:lnTo>
                  <a:cubicBezTo>
                    <a:pt x="808" y="28774"/>
                    <a:pt x="831" y="28768"/>
                    <a:pt x="849" y="28768"/>
                  </a:cubicBezTo>
                  <a:lnTo>
                    <a:pt x="867" y="28768"/>
                  </a:lnTo>
                  <a:cubicBezTo>
                    <a:pt x="879" y="28762"/>
                    <a:pt x="897" y="28762"/>
                    <a:pt x="909" y="28751"/>
                  </a:cubicBezTo>
                  <a:cubicBezTo>
                    <a:pt x="920" y="28751"/>
                    <a:pt x="920" y="28745"/>
                    <a:pt x="926" y="28745"/>
                  </a:cubicBezTo>
                  <a:cubicBezTo>
                    <a:pt x="938" y="28739"/>
                    <a:pt x="962" y="28727"/>
                    <a:pt x="980" y="28715"/>
                  </a:cubicBezTo>
                  <a:cubicBezTo>
                    <a:pt x="992" y="28709"/>
                    <a:pt x="1009" y="28691"/>
                    <a:pt x="1021" y="28685"/>
                  </a:cubicBezTo>
                  <a:cubicBezTo>
                    <a:pt x="1027" y="28685"/>
                    <a:pt x="1027" y="28679"/>
                    <a:pt x="1039" y="28679"/>
                  </a:cubicBezTo>
                  <a:cubicBezTo>
                    <a:pt x="1045" y="28673"/>
                    <a:pt x="1051" y="28662"/>
                    <a:pt x="1069" y="28656"/>
                  </a:cubicBezTo>
                  <a:lnTo>
                    <a:pt x="1075" y="28650"/>
                  </a:lnTo>
                  <a:lnTo>
                    <a:pt x="1081" y="28644"/>
                  </a:lnTo>
                  <a:lnTo>
                    <a:pt x="1110" y="28614"/>
                  </a:lnTo>
                  <a:cubicBezTo>
                    <a:pt x="1116" y="28596"/>
                    <a:pt x="1128" y="28590"/>
                    <a:pt x="1134" y="28572"/>
                  </a:cubicBezTo>
                  <a:cubicBezTo>
                    <a:pt x="1134" y="28567"/>
                    <a:pt x="1134" y="28567"/>
                    <a:pt x="1140" y="28561"/>
                  </a:cubicBezTo>
                  <a:cubicBezTo>
                    <a:pt x="1140" y="28555"/>
                    <a:pt x="1146" y="28543"/>
                    <a:pt x="1146" y="28531"/>
                  </a:cubicBezTo>
                  <a:lnTo>
                    <a:pt x="1146" y="28513"/>
                  </a:lnTo>
                  <a:cubicBezTo>
                    <a:pt x="1146" y="28501"/>
                    <a:pt x="1158" y="28495"/>
                    <a:pt x="1158" y="28477"/>
                  </a:cubicBezTo>
                  <a:lnTo>
                    <a:pt x="1170" y="332"/>
                  </a:lnTo>
                  <a:cubicBezTo>
                    <a:pt x="1158" y="248"/>
                    <a:pt x="1099" y="159"/>
                    <a:pt x="986" y="94"/>
                  </a:cubicBezTo>
                  <a:cubicBezTo>
                    <a:pt x="876" y="32"/>
                    <a:pt x="729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75"/>
            <p:cNvSpPr/>
            <p:nvPr/>
          </p:nvSpPr>
          <p:spPr>
            <a:xfrm>
              <a:off x="3776920" y="-2709665"/>
              <a:ext cx="307612" cy="308094"/>
            </a:xfrm>
            <a:custGeom>
              <a:rect b="b" l="l" r="r" t="t"/>
              <a:pathLst>
                <a:path extrusionOk="0" h="3195" w="3190">
                  <a:moveTo>
                    <a:pt x="1592" y="0"/>
                  </a:moveTo>
                  <a:cubicBezTo>
                    <a:pt x="713" y="0"/>
                    <a:pt x="1" y="713"/>
                    <a:pt x="1" y="1598"/>
                  </a:cubicBezTo>
                  <a:cubicBezTo>
                    <a:pt x="1" y="2482"/>
                    <a:pt x="713" y="3195"/>
                    <a:pt x="1592" y="3195"/>
                  </a:cubicBezTo>
                  <a:cubicBezTo>
                    <a:pt x="2477" y="3195"/>
                    <a:pt x="3189" y="2476"/>
                    <a:pt x="3189" y="1598"/>
                  </a:cubicBezTo>
                  <a:cubicBezTo>
                    <a:pt x="3189" y="713"/>
                    <a:pt x="2477" y="0"/>
                    <a:pt x="1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75"/>
            <p:cNvSpPr/>
            <p:nvPr/>
          </p:nvSpPr>
          <p:spPr>
            <a:xfrm>
              <a:off x="3931497" y="2767145"/>
              <a:ext cx="814930" cy="550615"/>
            </a:xfrm>
            <a:custGeom>
              <a:rect b="b" l="l" r="r" t="t"/>
              <a:pathLst>
                <a:path extrusionOk="0" h="5710" w="8451">
                  <a:moveTo>
                    <a:pt x="274" y="4092"/>
                  </a:moveTo>
                  <a:cubicBezTo>
                    <a:pt x="268" y="4092"/>
                    <a:pt x="256" y="4092"/>
                    <a:pt x="250" y="4098"/>
                  </a:cubicBezTo>
                  <a:cubicBezTo>
                    <a:pt x="256" y="4098"/>
                    <a:pt x="268" y="4092"/>
                    <a:pt x="274" y="4092"/>
                  </a:cubicBezTo>
                  <a:close/>
                  <a:moveTo>
                    <a:pt x="476" y="4110"/>
                  </a:moveTo>
                  <a:lnTo>
                    <a:pt x="476" y="4110"/>
                  </a:lnTo>
                  <a:cubicBezTo>
                    <a:pt x="476" y="4110"/>
                    <a:pt x="482" y="4110"/>
                    <a:pt x="488" y="4116"/>
                  </a:cubicBezTo>
                  <a:cubicBezTo>
                    <a:pt x="482" y="4116"/>
                    <a:pt x="476" y="4116"/>
                    <a:pt x="476" y="4110"/>
                  </a:cubicBezTo>
                  <a:close/>
                  <a:moveTo>
                    <a:pt x="535" y="4128"/>
                  </a:moveTo>
                  <a:cubicBezTo>
                    <a:pt x="541" y="4128"/>
                    <a:pt x="541" y="4139"/>
                    <a:pt x="547" y="4139"/>
                  </a:cubicBezTo>
                  <a:cubicBezTo>
                    <a:pt x="541" y="4139"/>
                    <a:pt x="541" y="4139"/>
                    <a:pt x="535" y="4128"/>
                  </a:cubicBezTo>
                  <a:close/>
                  <a:moveTo>
                    <a:pt x="1224" y="5357"/>
                  </a:moveTo>
                  <a:cubicBezTo>
                    <a:pt x="1224" y="5369"/>
                    <a:pt x="1224" y="5386"/>
                    <a:pt x="1218" y="5398"/>
                  </a:cubicBezTo>
                  <a:cubicBezTo>
                    <a:pt x="1218" y="5386"/>
                    <a:pt x="1224" y="5369"/>
                    <a:pt x="1224" y="5357"/>
                  </a:cubicBezTo>
                  <a:close/>
                  <a:moveTo>
                    <a:pt x="1171" y="5523"/>
                  </a:moveTo>
                  <a:cubicBezTo>
                    <a:pt x="1169" y="5527"/>
                    <a:pt x="1168" y="5531"/>
                    <a:pt x="1166" y="5534"/>
                  </a:cubicBezTo>
                  <a:lnTo>
                    <a:pt x="1166" y="5534"/>
                  </a:lnTo>
                  <a:cubicBezTo>
                    <a:pt x="1168" y="5530"/>
                    <a:pt x="1169" y="5527"/>
                    <a:pt x="1171" y="5523"/>
                  </a:cubicBezTo>
                  <a:close/>
                  <a:moveTo>
                    <a:pt x="1105" y="5612"/>
                  </a:moveTo>
                  <a:lnTo>
                    <a:pt x="1105" y="5612"/>
                  </a:lnTo>
                  <a:cubicBezTo>
                    <a:pt x="1099" y="5624"/>
                    <a:pt x="1087" y="5630"/>
                    <a:pt x="1082" y="5630"/>
                  </a:cubicBezTo>
                  <a:cubicBezTo>
                    <a:pt x="1087" y="5624"/>
                    <a:pt x="1099" y="5612"/>
                    <a:pt x="1105" y="5612"/>
                  </a:cubicBezTo>
                  <a:close/>
                  <a:moveTo>
                    <a:pt x="1076" y="5660"/>
                  </a:moveTo>
                  <a:cubicBezTo>
                    <a:pt x="1073" y="5661"/>
                    <a:pt x="1071" y="5662"/>
                    <a:pt x="1069" y="5664"/>
                  </a:cubicBezTo>
                  <a:lnTo>
                    <a:pt x="1069" y="5664"/>
                  </a:lnTo>
                  <a:cubicBezTo>
                    <a:pt x="1072" y="5663"/>
                    <a:pt x="1074" y="5661"/>
                    <a:pt x="1076" y="5660"/>
                  </a:cubicBezTo>
                  <a:close/>
                  <a:moveTo>
                    <a:pt x="7548" y="1"/>
                  </a:moveTo>
                  <a:cubicBezTo>
                    <a:pt x="7530" y="1"/>
                    <a:pt x="7518" y="1"/>
                    <a:pt x="7500" y="13"/>
                  </a:cubicBezTo>
                  <a:cubicBezTo>
                    <a:pt x="7489" y="13"/>
                    <a:pt x="7471" y="19"/>
                    <a:pt x="7459" y="24"/>
                  </a:cubicBezTo>
                  <a:lnTo>
                    <a:pt x="7453" y="24"/>
                  </a:lnTo>
                  <a:cubicBezTo>
                    <a:pt x="7441" y="30"/>
                    <a:pt x="7429" y="30"/>
                    <a:pt x="7423" y="42"/>
                  </a:cubicBezTo>
                  <a:cubicBezTo>
                    <a:pt x="7411" y="42"/>
                    <a:pt x="7411" y="48"/>
                    <a:pt x="7405" y="48"/>
                  </a:cubicBezTo>
                  <a:lnTo>
                    <a:pt x="191" y="4139"/>
                  </a:lnTo>
                  <a:cubicBezTo>
                    <a:pt x="78" y="4205"/>
                    <a:pt x="7" y="4335"/>
                    <a:pt x="7" y="4537"/>
                  </a:cubicBezTo>
                  <a:cubicBezTo>
                    <a:pt x="1" y="4929"/>
                    <a:pt x="274" y="5422"/>
                    <a:pt x="612" y="5624"/>
                  </a:cubicBezTo>
                  <a:cubicBezTo>
                    <a:pt x="717" y="5683"/>
                    <a:pt x="813" y="5709"/>
                    <a:pt x="896" y="5709"/>
                  </a:cubicBezTo>
                  <a:cubicBezTo>
                    <a:pt x="962" y="5709"/>
                    <a:pt x="1020" y="5693"/>
                    <a:pt x="1069" y="5664"/>
                  </a:cubicBezTo>
                  <a:lnTo>
                    <a:pt x="1069" y="5664"/>
                  </a:lnTo>
                  <a:cubicBezTo>
                    <a:pt x="1066" y="5665"/>
                    <a:pt x="1063" y="5666"/>
                    <a:pt x="1060" y="5667"/>
                  </a:cubicBezTo>
                  <a:lnTo>
                    <a:pt x="1060" y="5667"/>
                  </a:lnTo>
                  <a:lnTo>
                    <a:pt x="8266" y="1586"/>
                  </a:lnTo>
                  <a:cubicBezTo>
                    <a:pt x="8379" y="1515"/>
                    <a:pt x="8451" y="1384"/>
                    <a:pt x="8451" y="1182"/>
                  </a:cubicBezTo>
                  <a:cubicBezTo>
                    <a:pt x="8451" y="1147"/>
                    <a:pt x="8451" y="1123"/>
                    <a:pt x="8445" y="1099"/>
                  </a:cubicBezTo>
                  <a:lnTo>
                    <a:pt x="8445" y="1081"/>
                  </a:lnTo>
                  <a:cubicBezTo>
                    <a:pt x="8445" y="1064"/>
                    <a:pt x="8445" y="1040"/>
                    <a:pt x="8439" y="1028"/>
                  </a:cubicBezTo>
                  <a:lnTo>
                    <a:pt x="8439" y="1004"/>
                  </a:lnTo>
                  <a:cubicBezTo>
                    <a:pt x="8439" y="980"/>
                    <a:pt x="8433" y="963"/>
                    <a:pt x="8421" y="945"/>
                  </a:cubicBezTo>
                  <a:lnTo>
                    <a:pt x="8421" y="939"/>
                  </a:lnTo>
                  <a:cubicBezTo>
                    <a:pt x="8415" y="915"/>
                    <a:pt x="8409" y="891"/>
                    <a:pt x="8409" y="862"/>
                  </a:cubicBezTo>
                  <a:cubicBezTo>
                    <a:pt x="8409" y="856"/>
                    <a:pt x="8409" y="850"/>
                    <a:pt x="8403" y="850"/>
                  </a:cubicBezTo>
                  <a:cubicBezTo>
                    <a:pt x="8391" y="832"/>
                    <a:pt x="8385" y="814"/>
                    <a:pt x="8385" y="796"/>
                  </a:cubicBezTo>
                  <a:cubicBezTo>
                    <a:pt x="8385" y="790"/>
                    <a:pt x="8379" y="785"/>
                    <a:pt x="8379" y="773"/>
                  </a:cubicBezTo>
                  <a:cubicBezTo>
                    <a:pt x="8373" y="761"/>
                    <a:pt x="8361" y="737"/>
                    <a:pt x="8356" y="725"/>
                  </a:cubicBezTo>
                  <a:cubicBezTo>
                    <a:pt x="8356" y="713"/>
                    <a:pt x="8350" y="707"/>
                    <a:pt x="8350" y="707"/>
                  </a:cubicBezTo>
                  <a:lnTo>
                    <a:pt x="8350" y="701"/>
                  </a:lnTo>
                  <a:cubicBezTo>
                    <a:pt x="8350" y="695"/>
                    <a:pt x="8344" y="684"/>
                    <a:pt x="8344" y="678"/>
                  </a:cubicBezTo>
                  <a:cubicBezTo>
                    <a:pt x="8332" y="654"/>
                    <a:pt x="8320" y="636"/>
                    <a:pt x="8314" y="618"/>
                  </a:cubicBezTo>
                  <a:cubicBezTo>
                    <a:pt x="8302" y="612"/>
                    <a:pt x="8302" y="594"/>
                    <a:pt x="8296" y="589"/>
                  </a:cubicBezTo>
                  <a:cubicBezTo>
                    <a:pt x="8290" y="577"/>
                    <a:pt x="8272" y="553"/>
                    <a:pt x="8266" y="535"/>
                  </a:cubicBezTo>
                  <a:cubicBezTo>
                    <a:pt x="8261" y="529"/>
                    <a:pt x="8255" y="517"/>
                    <a:pt x="8255" y="505"/>
                  </a:cubicBezTo>
                  <a:cubicBezTo>
                    <a:pt x="8243" y="494"/>
                    <a:pt x="8231" y="470"/>
                    <a:pt x="8213" y="458"/>
                  </a:cubicBezTo>
                  <a:cubicBezTo>
                    <a:pt x="8207" y="446"/>
                    <a:pt x="8201" y="440"/>
                    <a:pt x="8201" y="422"/>
                  </a:cubicBezTo>
                  <a:cubicBezTo>
                    <a:pt x="8183" y="404"/>
                    <a:pt x="8171" y="387"/>
                    <a:pt x="8154" y="375"/>
                  </a:cubicBezTo>
                  <a:lnTo>
                    <a:pt x="8142" y="357"/>
                  </a:lnTo>
                  <a:lnTo>
                    <a:pt x="8142" y="351"/>
                  </a:lnTo>
                  <a:lnTo>
                    <a:pt x="8136" y="345"/>
                  </a:lnTo>
                  <a:cubicBezTo>
                    <a:pt x="8118" y="327"/>
                    <a:pt x="8106" y="309"/>
                    <a:pt x="8088" y="292"/>
                  </a:cubicBezTo>
                  <a:lnTo>
                    <a:pt x="8082" y="286"/>
                  </a:lnTo>
                  <a:cubicBezTo>
                    <a:pt x="8065" y="268"/>
                    <a:pt x="8053" y="250"/>
                    <a:pt x="8029" y="232"/>
                  </a:cubicBezTo>
                  <a:lnTo>
                    <a:pt x="8023" y="226"/>
                  </a:lnTo>
                  <a:cubicBezTo>
                    <a:pt x="8005" y="209"/>
                    <a:pt x="7993" y="197"/>
                    <a:pt x="7970" y="179"/>
                  </a:cubicBezTo>
                  <a:lnTo>
                    <a:pt x="7964" y="173"/>
                  </a:lnTo>
                  <a:cubicBezTo>
                    <a:pt x="7946" y="161"/>
                    <a:pt x="7928" y="143"/>
                    <a:pt x="7910" y="131"/>
                  </a:cubicBezTo>
                  <a:cubicBezTo>
                    <a:pt x="7904" y="131"/>
                    <a:pt x="7904" y="119"/>
                    <a:pt x="7898" y="119"/>
                  </a:cubicBezTo>
                  <a:cubicBezTo>
                    <a:pt x="7875" y="108"/>
                    <a:pt x="7857" y="102"/>
                    <a:pt x="7839" y="84"/>
                  </a:cubicBezTo>
                  <a:cubicBezTo>
                    <a:pt x="7815" y="72"/>
                    <a:pt x="7797" y="60"/>
                    <a:pt x="7780" y="54"/>
                  </a:cubicBezTo>
                  <a:cubicBezTo>
                    <a:pt x="7768" y="54"/>
                    <a:pt x="7762" y="48"/>
                    <a:pt x="7762" y="48"/>
                  </a:cubicBezTo>
                  <a:cubicBezTo>
                    <a:pt x="7750" y="42"/>
                    <a:pt x="7732" y="30"/>
                    <a:pt x="7726" y="30"/>
                  </a:cubicBezTo>
                  <a:cubicBezTo>
                    <a:pt x="7720" y="30"/>
                    <a:pt x="7708" y="24"/>
                    <a:pt x="7708" y="24"/>
                  </a:cubicBezTo>
                  <a:cubicBezTo>
                    <a:pt x="7696" y="19"/>
                    <a:pt x="7679" y="19"/>
                    <a:pt x="7667" y="13"/>
                  </a:cubicBezTo>
                  <a:lnTo>
                    <a:pt x="7661" y="13"/>
                  </a:lnTo>
                  <a:cubicBezTo>
                    <a:pt x="7643" y="13"/>
                    <a:pt x="7631" y="1"/>
                    <a:pt x="7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75"/>
            <p:cNvSpPr/>
            <p:nvPr/>
          </p:nvSpPr>
          <p:spPr>
            <a:xfrm>
              <a:off x="1695584" y="1473061"/>
              <a:ext cx="814833" cy="550519"/>
            </a:xfrm>
            <a:custGeom>
              <a:rect b="b" l="l" r="r" t="t"/>
              <a:pathLst>
                <a:path extrusionOk="0" h="5709" w="8450">
                  <a:moveTo>
                    <a:pt x="366" y="4088"/>
                  </a:moveTo>
                  <a:cubicBezTo>
                    <a:pt x="368" y="4088"/>
                    <a:pt x="371" y="4089"/>
                    <a:pt x="374" y="4092"/>
                  </a:cubicBezTo>
                  <a:lnTo>
                    <a:pt x="362" y="4092"/>
                  </a:lnTo>
                  <a:cubicBezTo>
                    <a:pt x="362" y="4089"/>
                    <a:pt x="364" y="4088"/>
                    <a:pt x="366" y="4088"/>
                  </a:cubicBezTo>
                  <a:close/>
                  <a:moveTo>
                    <a:pt x="434" y="4092"/>
                  </a:moveTo>
                  <a:cubicBezTo>
                    <a:pt x="431" y="4095"/>
                    <a:pt x="428" y="4097"/>
                    <a:pt x="425" y="4097"/>
                  </a:cubicBezTo>
                  <a:cubicBezTo>
                    <a:pt x="422" y="4097"/>
                    <a:pt x="419" y="4095"/>
                    <a:pt x="416" y="4092"/>
                  </a:cubicBezTo>
                  <a:close/>
                  <a:moveTo>
                    <a:pt x="475" y="4110"/>
                  </a:moveTo>
                  <a:lnTo>
                    <a:pt x="475" y="4110"/>
                  </a:lnTo>
                  <a:cubicBezTo>
                    <a:pt x="481" y="4116"/>
                    <a:pt x="487" y="4116"/>
                    <a:pt x="487" y="4116"/>
                  </a:cubicBezTo>
                  <a:cubicBezTo>
                    <a:pt x="481" y="4116"/>
                    <a:pt x="481" y="4116"/>
                    <a:pt x="475" y="4110"/>
                  </a:cubicBezTo>
                  <a:close/>
                  <a:moveTo>
                    <a:pt x="1223" y="5369"/>
                  </a:moveTo>
                  <a:cubicBezTo>
                    <a:pt x="1223" y="5375"/>
                    <a:pt x="1223" y="5387"/>
                    <a:pt x="1218" y="5399"/>
                  </a:cubicBezTo>
                  <a:cubicBezTo>
                    <a:pt x="1218" y="5393"/>
                    <a:pt x="1218" y="5375"/>
                    <a:pt x="1223" y="5369"/>
                  </a:cubicBezTo>
                  <a:close/>
                  <a:moveTo>
                    <a:pt x="1206" y="5428"/>
                  </a:moveTo>
                  <a:cubicBezTo>
                    <a:pt x="1206" y="5446"/>
                    <a:pt x="1206" y="5452"/>
                    <a:pt x="1200" y="5458"/>
                  </a:cubicBezTo>
                  <a:cubicBezTo>
                    <a:pt x="1200" y="5452"/>
                    <a:pt x="1206" y="5446"/>
                    <a:pt x="1206" y="5428"/>
                  </a:cubicBezTo>
                  <a:close/>
                  <a:moveTo>
                    <a:pt x="1188" y="5488"/>
                  </a:moveTo>
                  <a:cubicBezTo>
                    <a:pt x="1188" y="5494"/>
                    <a:pt x="1188" y="5505"/>
                    <a:pt x="1176" y="5511"/>
                  </a:cubicBezTo>
                  <a:cubicBezTo>
                    <a:pt x="1176" y="5505"/>
                    <a:pt x="1188" y="5494"/>
                    <a:pt x="1188" y="5488"/>
                  </a:cubicBezTo>
                  <a:close/>
                  <a:moveTo>
                    <a:pt x="1134" y="5577"/>
                  </a:moveTo>
                  <a:cubicBezTo>
                    <a:pt x="1134" y="5583"/>
                    <a:pt x="1128" y="5594"/>
                    <a:pt x="1117" y="5600"/>
                  </a:cubicBezTo>
                  <a:cubicBezTo>
                    <a:pt x="1128" y="5594"/>
                    <a:pt x="1128" y="5583"/>
                    <a:pt x="1134" y="5577"/>
                  </a:cubicBezTo>
                  <a:close/>
                  <a:moveTo>
                    <a:pt x="1075" y="5660"/>
                  </a:moveTo>
                  <a:lnTo>
                    <a:pt x="1075" y="5660"/>
                  </a:lnTo>
                  <a:cubicBezTo>
                    <a:pt x="1073" y="5661"/>
                    <a:pt x="1071" y="5663"/>
                    <a:pt x="1068" y="5664"/>
                  </a:cubicBezTo>
                  <a:lnTo>
                    <a:pt x="1068" y="5664"/>
                  </a:lnTo>
                  <a:cubicBezTo>
                    <a:pt x="1071" y="5663"/>
                    <a:pt x="1073" y="5662"/>
                    <a:pt x="1075" y="5660"/>
                  </a:cubicBezTo>
                  <a:close/>
                  <a:moveTo>
                    <a:pt x="7547" y="1"/>
                  </a:moveTo>
                  <a:cubicBezTo>
                    <a:pt x="7530" y="1"/>
                    <a:pt x="7518" y="1"/>
                    <a:pt x="7500" y="7"/>
                  </a:cubicBezTo>
                  <a:cubicBezTo>
                    <a:pt x="7488" y="7"/>
                    <a:pt x="7470" y="19"/>
                    <a:pt x="7458" y="25"/>
                  </a:cubicBezTo>
                  <a:lnTo>
                    <a:pt x="7452" y="25"/>
                  </a:lnTo>
                  <a:cubicBezTo>
                    <a:pt x="7440" y="31"/>
                    <a:pt x="7429" y="31"/>
                    <a:pt x="7423" y="37"/>
                  </a:cubicBezTo>
                  <a:cubicBezTo>
                    <a:pt x="7411" y="37"/>
                    <a:pt x="7411" y="48"/>
                    <a:pt x="7405" y="48"/>
                  </a:cubicBezTo>
                  <a:lnTo>
                    <a:pt x="190" y="4134"/>
                  </a:lnTo>
                  <a:cubicBezTo>
                    <a:pt x="77" y="4205"/>
                    <a:pt x="6" y="4336"/>
                    <a:pt x="6" y="4538"/>
                  </a:cubicBezTo>
                  <a:cubicBezTo>
                    <a:pt x="0" y="4929"/>
                    <a:pt x="273" y="5422"/>
                    <a:pt x="612" y="5618"/>
                  </a:cubicBezTo>
                  <a:cubicBezTo>
                    <a:pt x="718" y="5681"/>
                    <a:pt x="814" y="5709"/>
                    <a:pt x="899" y="5709"/>
                  </a:cubicBezTo>
                  <a:cubicBezTo>
                    <a:pt x="963" y="5709"/>
                    <a:pt x="1020" y="5693"/>
                    <a:pt x="1068" y="5664"/>
                  </a:cubicBezTo>
                  <a:lnTo>
                    <a:pt x="1068" y="5664"/>
                  </a:lnTo>
                  <a:cubicBezTo>
                    <a:pt x="1066" y="5665"/>
                    <a:pt x="1062" y="5666"/>
                    <a:pt x="1060" y="5667"/>
                  </a:cubicBezTo>
                  <a:lnTo>
                    <a:pt x="1060" y="5667"/>
                  </a:lnTo>
                  <a:lnTo>
                    <a:pt x="8266" y="1580"/>
                  </a:lnTo>
                  <a:cubicBezTo>
                    <a:pt x="8379" y="1515"/>
                    <a:pt x="8450" y="1384"/>
                    <a:pt x="8450" y="1183"/>
                  </a:cubicBezTo>
                  <a:lnTo>
                    <a:pt x="8450" y="1117"/>
                  </a:lnTo>
                  <a:cubicBezTo>
                    <a:pt x="8450" y="1099"/>
                    <a:pt x="8444" y="1094"/>
                    <a:pt x="8444" y="1088"/>
                  </a:cubicBezTo>
                  <a:cubicBezTo>
                    <a:pt x="8444" y="1070"/>
                    <a:pt x="8444" y="1058"/>
                    <a:pt x="8438" y="1034"/>
                  </a:cubicBezTo>
                  <a:lnTo>
                    <a:pt x="8438" y="1010"/>
                  </a:lnTo>
                  <a:cubicBezTo>
                    <a:pt x="8438" y="999"/>
                    <a:pt x="8432" y="975"/>
                    <a:pt x="8432" y="963"/>
                  </a:cubicBezTo>
                  <a:lnTo>
                    <a:pt x="8432" y="945"/>
                  </a:lnTo>
                  <a:cubicBezTo>
                    <a:pt x="8420" y="921"/>
                    <a:pt x="8420" y="898"/>
                    <a:pt x="8414" y="880"/>
                  </a:cubicBezTo>
                  <a:cubicBezTo>
                    <a:pt x="8414" y="868"/>
                    <a:pt x="8408" y="862"/>
                    <a:pt x="8408" y="856"/>
                  </a:cubicBezTo>
                  <a:cubicBezTo>
                    <a:pt x="8402" y="844"/>
                    <a:pt x="8402" y="820"/>
                    <a:pt x="8391" y="803"/>
                  </a:cubicBezTo>
                  <a:cubicBezTo>
                    <a:pt x="8391" y="797"/>
                    <a:pt x="8385" y="791"/>
                    <a:pt x="8385" y="785"/>
                  </a:cubicBezTo>
                  <a:cubicBezTo>
                    <a:pt x="8379" y="767"/>
                    <a:pt x="8373" y="743"/>
                    <a:pt x="8361" y="731"/>
                  </a:cubicBezTo>
                  <a:cubicBezTo>
                    <a:pt x="8361" y="719"/>
                    <a:pt x="8355" y="719"/>
                    <a:pt x="8355" y="714"/>
                  </a:cubicBezTo>
                  <a:lnTo>
                    <a:pt x="8355" y="708"/>
                  </a:lnTo>
                  <a:cubicBezTo>
                    <a:pt x="8355" y="702"/>
                    <a:pt x="8349" y="690"/>
                    <a:pt x="8349" y="684"/>
                  </a:cubicBezTo>
                  <a:cubicBezTo>
                    <a:pt x="8343" y="666"/>
                    <a:pt x="8331" y="648"/>
                    <a:pt x="8319" y="624"/>
                  </a:cubicBezTo>
                  <a:cubicBezTo>
                    <a:pt x="8313" y="618"/>
                    <a:pt x="8313" y="607"/>
                    <a:pt x="8301" y="595"/>
                  </a:cubicBezTo>
                  <a:cubicBezTo>
                    <a:pt x="8296" y="583"/>
                    <a:pt x="8284" y="559"/>
                    <a:pt x="8272" y="547"/>
                  </a:cubicBezTo>
                  <a:cubicBezTo>
                    <a:pt x="8266" y="535"/>
                    <a:pt x="8260" y="523"/>
                    <a:pt x="8254" y="518"/>
                  </a:cubicBezTo>
                  <a:cubicBezTo>
                    <a:pt x="8242" y="500"/>
                    <a:pt x="8230" y="488"/>
                    <a:pt x="8224" y="464"/>
                  </a:cubicBezTo>
                  <a:cubicBezTo>
                    <a:pt x="8212" y="452"/>
                    <a:pt x="8206" y="440"/>
                    <a:pt x="8201" y="434"/>
                  </a:cubicBezTo>
                  <a:cubicBezTo>
                    <a:pt x="8183" y="417"/>
                    <a:pt x="8177" y="399"/>
                    <a:pt x="8165" y="381"/>
                  </a:cubicBezTo>
                  <a:cubicBezTo>
                    <a:pt x="8153" y="375"/>
                    <a:pt x="8153" y="363"/>
                    <a:pt x="8147" y="357"/>
                  </a:cubicBezTo>
                  <a:lnTo>
                    <a:pt x="8141" y="351"/>
                  </a:lnTo>
                  <a:lnTo>
                    <a:pt x="8141" y="345"/>
                  </a:lnTo>
                  <a:cubicBezTo>
                    <a:pt x="8123" y="328"/>
                    <a:pt x="8111" y="304"/>
                    <a:pt x="8094" y="292"/>
                  </a:cubicBezTo>
                  <a:lnTo>
                    <a:pt x="8088" y="286"/>
                  </a:lnTo>
                  <a:cubicBezTo>
                    <a:pt x="8076" y="268"/>
                    <a:pt x="8058" y="244"/>
                    <a:pt x="8034" y="233"/>
                  </a:cubicBezTo>
                  <a:lnTo>
                    <a:pt x="8028" y="227"/>
                  </a:lnTo>
                  <a:cubicBezTo>
                    <a:pt x="8016" y="209"/>
                    <a:pt x="7999" y="197"/>
                    <a:pt x="7975" y="179"/>
                  </a:cubicBezTo>
                  <a:lnTo>
                    <a:pt x="7969" y="173"/>
                  </a:lnTo>
                  <a:cubicBezTo>
                    <a:pt x="7957" y="155"/>
                    <a:pt x="7933" y="143"/>
                    <a:pt x="7916" y="126"/>
                  </a:cubicBezTo>
                  <a:cubicBezTo>
                    <a:pt x="7910" y="126"/>
                    <a:pt x="7910" y="120"/>
                    <a:pt x="7904" y="120"/>
                  </a:cubicBezTo>
                  <a:cubicBezTo>
                    <a:pt x="7880" y="108"/>
                    <a:pt x="7868" y="96"/>
                    <a:pt x="7844" y="84"/>
                  </a:cubicBezTo>
                  <a:cubicBezTo>
                    <a:pt x="7821" y="66"/>
                    <a:pt x="7809" y="60"/>
                    <a:pt x="7785" y="54"/>
                  </a:cubicBezTo>
                  <a:cubicBezTo>
                    <a:pt x="7779" y="54"/>
                    <a:pt x="7779" y="48"/>
                    <a:pt x="7767" y="48"/>
                  </a:cubicBezTo>
                  <a:cubicBezTo>
                    <a:pt x="7755" y="37"/>
                    <a:pt x="7737" y="31"/>
                    <a:pt x="7725" y="31"/>
                  </a:cubicBezTo>
                  <a:cubicBezTo>
                    <a:pt x="7720" y="31"/>
                    <a:pt x="7708" y="25"/>
                    <a:pt x="7708" y="25"/>
                  </a:cubicBezTo>
                  <a:cubicBezTo>
                    <a:pt x="7696" y="19"/>
                    <a:pt x="7678" y="19"/>
                    <a:pt x="7666" y="7"/>
                  </a:cubicBezTo>
                  <a:lnTo>
                    <a:pt x="7660" y="7"/>
                  </a:lnTo>
                  <a:cubicBezTo>
                    <a:pt x="7642" y="7"/>
                    <a:pt x="7630" y="1"/>
                    <a:pt x="7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75"/>
            <p:cNvSpPr/>
            <p:nvPr/>
          </p:nvSpPr>
          <p:spPr>
            <a:xfrm>
              <a:off x="2816096" y="3508109"/>
              <a:ext cx="1786655" cy="1159571"/>
            </a:xfrm>
            <a:custGeom>
              <a:rect b="b" l="l" r="r" t="t"/>
              <a:pathLst>
                <a:path extrusionOk="0" h="12025" w="18528">
                  <a:moveTo>
                    <a:pt x="18527" y="0"/>
                  </a:moveTo>
                  <a:lnTo>
                    <a:pt x="1" y="10778"/>
                  </a:lnTo>
                  <a:lnTo>
                    <a:pt x="1" y="12025"/>
                  </a:lnTo>
                  <a:lnTo>
                    <a:pt x="18527" y="125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75"/>
            <p:cNvSpPr/>
            <p:nvPr/>
          </p:nvSpPr>
          <p:spPr>
            <a:xfrm>
              <a:off x="-587964" y="2582772"/>
              <a:ext cx="3404172" cy="2084913"/>
            </a:xfrm>
            <a:custGeom>
              <a:rect b="b" l="l" r="r" t="t"/>
              <a:pathLst>
                <a:path extrusionOk="0" h="21621" w="35302">
                  <a:moveTo>
                    <a:pt x="7" y="1"/>
                  </a:moveTo>
                  <a:lnTo>
                    <a:pt x="1" y="1254"/>
                  </a:lnTo>
                  <a:lnTo>
                    <a:pt x="35302" y="21621"/>
                  </a:lnTo>
                  <a:lnTo>
                    <a:pt x="35302" y="2037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75"/>
            <p:cNvSpPr/>
            <p:nvPr/>
          </p:nvSpPr>
          <p:spPr>
            <a:xfrm>
              <a:off x="-587386" y="1544130"/>
              <a:ext cx="5190152" cy="3003312"/>
            </a:xfrm>
            <a:custGeom>
              <a:rect b="b" l="l" r="r" t="t"/>
              <a:pathLst>
                <a:path extrusionOk="0" h="31145" w="53823">
                  <a:moveTo>
                    <a:pt x="18527" y="0"/>
                  </a:moveTo>
                  <a:lnTo>
                    <a:pt x="1" y="10772"/>
                  </a:lnTo>
                  <a:lnTo>
                    <a:pt x="35296" y="31145"/>
                  </a:lnTo>
                  <a:lnTo>
                    <a:pt x="53822" y="20367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75"/>
            <p:cNvSpPr/>
            <p:nvPr/>
          </p:nvSpPr>
          <p:spPr>
            <a:xfrm>
              <a:off x="-463088" y="1606519"/>
              <a:ext cx="4976463" cy="2872843"/>
            </a:xfrm>
            <a:custGeom>
              <a:rect b="b" l="l" r="r" t="t"/>
              <a:pathLst>
                <a:path extrusionOk="0" h="29792" w="51607">
                  <a:moveTo>
                    <a:pt x="17321" y="0"/>
                  </a:moveTo>
                  <a:lnTo>
                    <a:pt x="15611" y="980"/>
                  </a:lnTo>
                  <a:lnTo>
                    <a:pt x="6865" y="6033"/>
                  </a:lnTo>
                  <a:lnTo>
                    <a:pt x="0" y="10000"/>
                  </a:lnTo>
                  <a:lnTo>
                    <a:pt x="66" y="10042"/>
                  </a:lnTo>
                  <a:lnTo>
                    <a:pt x="15831" y="19144"/>
                  </a:lnTo>
                  <a:lnTo>
                    <a:pt x="34280" y="29791"/>
                  </a:lnTo>
                  <a:lnTo>
                    <a:pt x="51607" y="19798"/>
                  </a:lnTo>
                  <a:lnTo>
                    <a:pt x="50479" y="19144"/>
                  </a:lnTo>
                  <a:lnTo>
                    <a:pt x="34713" y="10042"/>
                  </a:lnTo>
                  <a:lnTo>
                    <a:pt x="27778" y="6033"/>
                  </a:lnTo>
                  <a:lnTo>
                    <a:pt x="19019" y="980"/>
                  </a:lnTo>
                  <a:lnTo>
                    <a:pt x="173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75"/>
            <p:cNvSpPr/>
            <p:nvPr/>
          </p:nvSpPr>
          <p:spPr>
            <a:xfrm>
              <a:off x="-68595" y="1834961"/>
              <a:ext cx="4188051" cy="2417597"/>
            </a:xfrm>
            <a:custGeom>
              <a:rect b="b" l="l" r="r" t="t"/>
              <a:pathLst>
                <a:path extrusionOk="0" h="25071" w="43431">
                  <a:moveTo>
                    <a:pt x="14382" y="3267"/>
                  </a:moveTo>
                  <a:lnTo>
                    <a:pt x="20071" y="6550"/>
                  </a:lnTo>
                  <a:lnTo>
                    <a:pt x="15819" y="9009"/>
                  </a:lnTo>
                  <a:lnTo>
                    <a:pt x="10125" y="5719"/>
                  </a:lnTo>
                  <a:lnTo>
                    <a:pt x="14382" y="3267"/>
                  </a:lnTo>
                  <a:close/>
                  <a:moveTo>
                    <a:pt x="9923" y="5838"/>
                  </a:moveTo>
                  <a:lnTo>
                    <a:pt x="15611" y="9127"/>
                  </a:lnTo>
                  <a:lnTo>
                    <a:pt x="11360" y="11586"/>
                  </a:lnTo>
                  <a:lnTo>
                    <a:pt x="5665" y="8296"/>
                  </a:lnTo>
                  <a:lnTo>
                    <a:pt x="9923" y="5838"/>
                  </a:lnTo>
                  <a:close/>
                  <a:moveTo>
                    <a:pt x="20273" y="6663"/>
                  </a:moveTo>
                  <a:lnTo>
                    <a:pt x="25961" y="9953"/>
                  </a:lnTo>
                  <a:lnTo>
                    <a:pt x="21704" y="12405"/>
                  </a:lnTo>
                  <a:lnTo>
                    <a:pt x="16021" y="9121"/>
                  </a:lnTo>
                  <a:lnTo>
                    <a:pt x="20273" y="6663"/>
                  </a:lnTo>
                  <a:close/>
                  <a:moveTo>
                    <a:pt x="15813" y="9246"/>
                  </a:moveTo>
                  <a:lnTo>
                    <a:pt x="21502" y="12536"/>
                  </a:lnTo>
                  <a:lnTo>
                    <a:pt x="17244" y="14988"/>
                  </a:lnTo>
                  <a:lnTo>
                    <a:pt x="11562" y="11704"/>
                  </a:lnTo>
                  <a:lnTo>
                    <a:pt x="15813" y="9246"/>
                  </a:lnTo>
                  <a:close/>
                  <a:moveTo>
                    <a:pt x="26175" y="10071"/>
                  </a:moveTo>
                  <a:lnTo>
                    <a:pt x="31869" y="13355"/>
                  </a:lnTo>
                  <a:lnTo>
                    <a:pt x="27612" y="15813"/>
                  </a:lnTo>
                  <a:lnTo>
                    <a:pt x="21923" y="12524"/>
                  </a:lnTo>
                  <a:lnTo>
                    <a:pt x="26175" y="10071"/>
                  </a:lnTo>
                  <a:close/>
                  <a:moveTo>
                    <a:pt x="21710" y="12649"/>
                  </a:moveTo>
                  <a:lnTo>
                    <a:pt x="27398" y="15932"/>
                  </a:lnTo>
                  <a:lnTo>
                    <a:pt x="23147" y="18391"/>
                  </a:lnTo>
                  <a:lnTo>
                    <a:pt x="17452" y="15101"/>
                  </a:lnTo>
                  <a:lnTo>
                    <a:pt x="21710" y="12649"/>
                  </a:lnTo>
                  <a:close/>
                  <a:moveTo>
                    <a:pt x="32071" y="13480"/>
                  </a:moveTo>
                  <a:lnTo>
                    <a:pt x="37760" y="16764"/>
                  </a:lnTo>
                  <a:lnTo>
                    <a:pt x="33508" y="19222"/>
                  </a:lnTo>
                  <a:lnTo>
                    <a:pt x="27814" y="15932"/>
                  </a:lnTo>
                  <a:lnTo>
                    <a:pt x="32071" y="13480"/>
                  </a:lnTo>
                  <a:close/>
                  <a:moveTo>
                    <a:pt x="27606" y="16051"/>
                  </a:moveTo>
                  <a:lnTo>
                    <a:pt x="33300" y="19341"/>
                  </a:lnTo>
                  <a:lnTo>
                    <a:pt x="29049" y="21799"/>
                  </a:lnTo>
                  <a:lnTo>
                    <a:pt x="23354" y="18509"/>
                  </a:lnTo>
                  <a:lnTo>
                    <a:pt x="27606" y="16051"/>
                  </a:lnTo>
                  <a:close/>
                  <a:moveTo>
                    <a:pt x="9133" y="1"/>
                  </a:moveTo>
                  <a:lnTo>
                    <a:pt x="8925" y="119"/>
                  </a:lnTo>
                  <a:lnTo>
                    <a:pt x="14174" y="3148"/>
                  </a:lnTo>
                  <a:lnTo>
                    <a:pt x="9923" y="5600"/>
                  </a:lnTo>
                  <a:lnTo>
                    <a:pt x="4674" y="2572"/>
                  </a:lnTo>
                  <a:lnTo>
                    <a:pt x="4466" y="2691"/>
                  </a:lnTo>
                  <a:lnTo>
                    <a:pt x="9709" y="5719"/>
                  </a:lnTo>
                  <a:lnTo>
                    <a:pt x="5457" y="8177"/>
                  </a:lnTo>
                  <a:lnTo>
                    <a:pt x="208" y="5149"/>
                  </a:lnTo>
                  <a:lnTo>
                    <a:pt x="0" y="5268"/>
                  </a:lnTo>
                  <a:lnTo>
                    <a:pt x="5250" y="8296"/>
                  </a:lnTo>
                  <a:lnTo>
                    <a:pt x="1152" y="10665"/>
                  </a:lnTo>
                  <a:lnTo>
                    <a:pt x="1360" y="10784"/>
                  </a:lnTo>
                  <a:lnTo>
                    <a:pt x="5457" y="8415"/>
                  </a:lnTo>
                  <a:lnTo>
                    <a:pt x="11152" y="11704"/>
                  </a:lnTo>
                  <a:lnTo>
                    <a:pt x="7055" y="14068"/>
                  </a:lnTo>
                  <a:lnTo>
                    <a:pt x="7263" y="14186"/>
                  </a:lnTo>
                  <a:lnTo>
                    <a:pt x="11360" y="11823"/>
                  </a:lnTo>
                  <a:lnTo>
                    <a:pt x="17042" y="15107"/>
                  </a:lnTo>
                  <a:lnTo>
                    <a:pt x="12945" y="17476"/>
                  </a:lnTo>
                  <a:lnTo>
                    <a:pt x="13153" y="17595"/>
                  </a:lnTo>
                  <a:lnTo>
                    <a:pt x="17250" y="15226"/>
                  </a:lnTo>
                  <a:lnTo>
                    <a:pt x="22945" y="18515"/>
                  </a:lnTo>
                  <a:lnTo>
                    <a:pt x="18847" y="20884"/>
                  </a:lnTo>
                  <a:lnTo>
                    <a:pt x="19055" y="21003"/>
                  </a:lnTo>
                  <a:lnTo>
                    <a:pt x="23152" y="18634"/>
                  </a:lnTo>
                  <a:lnTo>
                    <a:pt x="28847" y="21924"/>
                  </a:lnTo>
                  <a:lnTo>
                    <a:pt x="24750" y="24293"/>
                  </a:lnTo>
                  <a:lnTo>
                    <a:pt x="24958" y="24412"/>
                  </a:lnTo>
                  <a:lnTo>
                    <a:pt x="29055" y="22042"/>
                  </a:lnTo>
                  <a:lnTo>
                    <a:pt x="34304" y="25071"/>
                  </a:lnTo>
                  <a:lnTo>
                    <a:pt x="34512" y="24952"/>
                  </a:lnTo>
                  <a:lnTo>
                    <a:pt x="29263" y="21924"/>
                  </a:lnTo>
                  <a:lnTo>
                    <a:pt x="33514" y="19465"/>
                  </a:lnTo>
                  <a:lnTo>
                    <a:pt x="38763" y="22494"/>
                  </a:lnTo>
                  <a:lnTo>
                    <a:pt x="38971" y="22375"/>
                  </a:lnTo>
                  <a:lnTo>
                    <a:pt x="33722" y="19347"/>
                  </a:lnTo>
                  <a:lnTo>
                    <a:pt x="37979" y="16888"/>
                  </a:lnTo>
                  <a:lnTo>
                    <a:pt x="43223" y="19917"/>
                  </a:lnTo>
                  <a:lnTo>
                    <a:pt x="43430" y="19798"/>
                  </a:lnTo>
                  <a:lnTo>
                    <a:pt x="38187" y="16769"/>
                  </a:lnTo>
                  <a:lnTo>
                    <a:pt x="42284" y="14406"/>
                  </a:lnTo>
                  <a:lnTo>
                    <a:pt x="42077" y="14287"/>
                  </a:lnTo>
                  <a:lnTo>
                    <a:pt x="37979" y="16651"/>
                  </a:lnTo>
                  <a:lnTo>
                    <a:pt x="32285" y="13367"/>
                  </a:lnTo>
                  <a:lnTo>
                    <a:pt x="36382" y="10998"/>
                  </a:lnTo>
                  <a:lnTo>
                    <a:pt x="36174" y="10879"/>
                  </a:lnTo>
                  <a:lnTo>
                    <a:pt x="32077" y="13248"/>
                  </a:lnTo>
                  <a:lnTo>
                    <a:pt x="26383" y="9959"/>
                  </a:lnTo>
                  <a:lnTo>
                    <a:pt x="30480" y="7589"/>
                  </a:lnTo>
                  <a:lnTo>
                    <a:pt x="30272" y="7471"/>
                  </a:lnTo>
                  <a:lnTo>
                    <a:pt x="26175" y="9840"/>
                  </a:lnTo>
                  <a:lnTo>
                    <a:pt x="20492" y="6550"/>
                  </a:lnTo>
                  <a:lnTo>
                    <a:pt x="24589" y="4181"/>
                  </a:lnTo>
                  <a:lnTo>
                    <a:pt x="24382" y="4062"/>
                  </a:lnTo>
                  <a:lnTo>
                    <a:pt x="20284" y="6432"/>
                  </a:lnTo>
                  <a:lnTo>
                    <a:pt x="14590" y="3148"/>
                  </a:lnTo>
                  <a:lnTo>
                    <a:pt x="18687" y="779"/>
                  </a:lnTo>
                  <a:lnTo>
                    <a:pt x="18479" y="660"/>
                  </a:lnTo>
                  <a:lnTo>
                    <a:pt x="14382" y="3029"/>
                  </a:lnTo>
                  <a:lnTo>
                    <a:pt x="9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75"/>
            <p:cNvSpPr/>
            <p:nvPr/>
          </p:nvSpPr>
          <p:spPr>
            <a:xfrm>
              <a:off x="198805" y="1701020"/>
              <a:ext cx="2016737" cy="487357"/>
            </a:xfrm>
            <a:custGeom>
              <a:rect b="b" l="l" r="r" t="t"/>
              <a:pathLst>
                <a:path extrusionOk="0" h="5054" w="20914">
                  <a:moveTo>
                    <a:pt x="8747" y="0"/>
                  </a:moveTo>
                  <a:lnTo>
                    <a:pt x="1" y="5053"/>
                  </a:lnTo>
                  <a:lnTo>
                    <a:pt x="20914" y="505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75"/>
            <p:cNvSpPr/>
            <p:nvPr/>
          </p:nvSpPr>
          <p:spPr>
            <a:xfrm>
              <a:off x="-456820" y="2574768"/>
              <a:ext cx="4861422" cy="877899"/>
            </a:xfrm>
            <a:custGeom>
              <a:rect b="b" l="l" r="r" t="t"/>
              <a:pathLst>
                <a:path extrusionOk="0" h="9104" w="50414">
                  <a:moveTo>
                    <a:pt x="1" y="1"/>
                  </a:moveTo>
                  <a:lnTo>
                    <a:pt x="15766" y="9103"/>
                  </a:lnTo>
                  <a:lnTo>
                    <a:pt x="50414" y="9103"/>
                  </a:lnTo>
                  <a:lnTo>
                    <a:pt x="3464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75"/>
            <p:cNvSpPr/>
            <p:nvPr/>
          </p:nvSpPr>
          <p:spPr>
            <a:xfrm>
              <a:off x="4826460" y="-955227"/>
              <a:ext cx="2744012" cy="487357"/>
            </a:xfrm>
            <a:custGeom>
              <a:rect b="b" l="l" r="r" t="t"/>
              <a:pathLst>
                <a:path extrusionOk="0" h="5054" w="28456">
                  <a:moveTo>
                    <a:pt x="8759" y="0"/>
                  </a:moveTo>
                  <a:lnTo>
                    <a:pt x="1" y="5053"/>
                  </a:lnTo>
                  <a:lnTo>
                    <a:pt x="28455" y="5053"/>
                  </a:lnTo>
                  <a:lnTo>
                    <a:pt x="19697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75"/>
            <p:cNvSpPr/>
            <p:nvPr/>
          </p:nvSpPr>
          <p:spPr>
            <a:xfrm>
              <a:off x="4897529" y="-82057"/>
              <a:ext cx="4607136" cy="877899"/>
            </a:xfrm>
            <a:custGeom>
              <a:rect b="b" l="l" r="r" t="t"/>
              <a:pathLst>
                <a:path extrusionOk="0" h="9104" w="47777">
                  <a:moveTo>
                    <a:pt x="0" y="0"/>
                  </a:moveTo>
                  <a:lnTo>
                    <a:pt x="15765" y="9103"/>
                  </a:lnTo>
                  <a:lnTo>
                    <a:pt x="45146" y="9103"/>
                  </a:lnTo>
                  <a:lnTo>
                    <a:pt x="47777" y="7577"/>
                  </a:lnTo>
                  <a:lnTo>
                    <a:pt x="34648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75"/>
            <p:cNvSpPr/>
            <p:nvPr/>
          </p:nvSpPr>
          <p:spPr>
            <a:xfrm>
              <a:off x="2268007" y="-103408"/>
              <a:ext cx="3582278" cy="2753077"/>
            </a:xfrm>
            <a:custGeom>
              <a:rect b="b" l="l" r="r" t="t"/>
              <a:pathLst>
                <a:path extrusionOk="0" h="28550" w="37149">
                  <a:moveTo>
                    <a:pt x="7215" y="0"/>
                  </a:moveTo>
                  <a:cubicBezTo>
                    <a:pt x="3914" y="2530"/>
                    <a:pt x="1188" y="6698"/>
                    <a:pt x="1" y="10861"/>
                  </a:cubicBezTo>
                  <a:lnTo>
                    <a:pt x="29934" y="28550"/>
                  </a:lnTo>
                  <a:cubicBezTo>
                    <a:pt x="31121" y="24381"/>
                    <a:pt x="33847" y="20219"/>
                    <a:pt x="37148" y="17689"/>
                  </a:cubicBezTo>
                  <a:lnTo>
                    <a:pt x="721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75"/>
            <p:cNvSpPr/>
            <p:nvPr/>
          </p:nvSpPr>
          <p:spPr>
            <a:xfrm>
              <a:off x="4786442" y="325068"/>
              <a:ext cx="698635" cy="407802"/>
            </a:xfrm>
            <a:custGeom>
              <a:rect b="b" l="l" r="r" t="t"/>
              <a:pathLst>
                <a:path extrusionOk="0" h="4229" w="7245">
                  <a:moveTo>
                    <a:pt x="0" y="0"/>
                  </a:moveTo>
                  <a:lnTo>
                    <a:pt x="7185" y="4199"/>
                  </a:lnTo>
                  <a:cubicBezTo>
                    <a:pt x="7202" y="4207"/>
                    <a:pt x="7216" y="4212"/>
                    <a:pt x="7229" y="4219"/>
                  </a:cubicBezTo>
                  <a:lnTo>
                    <a:pt x="7229" y="4219"/>
                  </a:lnTo>
                  <a:lnTo>
                    <a:pt x="60" y="30"/>
                  </a:lnTo>
                  <a:cubicBezTo>
                    <a:pt x="42" y="24"/>
                    <a:pt x="24" y="12"/>
                    <a:pt x="0" y="0"/>
                  </a:cubicBezTo>
                  <a:close/>
                  <a:moveTo>
                    <a:pt x="7229" y="4219"/>
                  </a:moveTo>
                  <a:lnTo>
                    <a:pt x="7244" y="4228"/>
                  </a:lnTo>
                  <a:cubicBezTo>
                    <a:pt x="7239" y="4225"/>
                    <a:pt x="7234" y="4222"/>
                    <a:pt x="7229" y="4219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75"/>
            <p:cNvSpPr/>
            <p:nvPr/>
          </p:nvSpPr>
          <p:spPr>
            <a:xfrm>
              <a:off x="7788675" y="1681550"/>
              <a:ext cx="35725" cy="120850"/>
            </a:xfrm>
            <a:custGeom>
              <a:rect b="b" l="l" r="r" t="t"/>
              <a:pathLst>
                <a:path extrusionOk="0" h="4834" w="1429">
                  <a:moveTo>
                    <a:pt x="762" y="0"/>
                  </a:moveTo>
                  <a:lnTo>
                    <a:pt x="1429" y="1048"/>
                  </a:lnTo>
                  <a:lnTo>
                    <a:pt x="762" y="4834"/>
                  </a:lnTo>
                  <a:lnTo>
                    <a:pt x="0" y="24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7945" name="Google Shape;7945;p275"/>
            <p:cNvGrpSpPr/>
            <p:nvPr/>
          </p:nvGrpSpPr>
          <p:grpSpPr>
            <a:xfrm>
              <a:off x="4142325" y="68238"/>
              <a:ext cx="1641200" cy="1382375"/>
              <a:chOff x="8012650" y="-2146075"/>
              <a:chExt cx="1641200" cy="1382375"/>
            </a:xfrm>
          </p:grpSpPr>
          <p:sp>
            <p:nvSpPr>
              <p:cNvPr id="7946" name="Google Shape;7946;p275"/>
              <p:cNvSpPr/>
              <p:nvPr/>
            </p:nvSpPr>
            <p:spPr>
              <a:xfrm>
                <a:off x="8012650" y="-2146075"/>
                <a:ext cx="1272772" cy="1226128"/>
              </a:xfrm>
              <a:custGeom>
                <a:rect b="b" l="l" r="r" t="t"/>
                <a:pathLst>
                  <a:path extrusionOk="0" h="31413" w="32608">
                    <a:moveTo>
                      <a:pt x="32583" y="11184"/>
                    </a:moveTo>
                    <a:lnTo>
                      <a:pt x="32608" y="11199"/>
                    </a:lnTo>
                    <a:cubicBezTo>
                      <a:pt x="32600" y="11194"/>
                      <a:pt x="32592" y="11189"/>
                      <a:pt x="32583" y="11184"/>
                    </a:cubicBezTo>
                    <a:close/>
                    <a:moveTo>
                      <a:pt x="12048" y="0"/>
                    </a:moveTo>
                    <a:cubicBezTo>
                      <a:pt x="11991" y="0"/>
                      <a:pt x="11917" y="0"/>
                      <a:pt x="11851" y="17"/>
                    </a:cubicBezTo>
                    <a:lnTo>
                      <a:pt x="11793" y="17"/>
                    </a:lnTo>
                    <a:cubicBezTo>
                      <a:pt x="11743" y="17"/>
                      <a:pt x="11702" y="25"/>
                      <a:pt x="11645" y="25"/>
                    </a:cubicBezTo>
                    <a:cubicBezTo>
                      <a:pt x="11620" y="25"/>
                      <a:pt x="11595" y="33"/>
                      <a:pt x="11562" y="33"/>
                    </a:cubicBezTo>
                    <a:cubicBezTo>
                      <a:pt x="11521" y="33"/>
                      <a:pt x="11480" y="41"/>
                      <a:pt x="11439" y="41"/>
                    </a:cubicBezTo>
                    <a:cubicBezTo>
                      <a:pt x="11414" y="41"/>
                      <a:pt x="11381" y="58"/>
                      <a:pt x="11348" y="58"/>
                    </a:cubicBezTo>
                    <a:cubicBezTo>
                      <a:pt x="11307" y="66"/>
                      <a:pt x="11266" y="66"/>
                      <a:pt x="11224" y="74"/>
                    </a:cubicBezTo>
                    <a:cubicBezTo>
                      <a:pt x="11191" y="74"/>
                      <a:pt x="11167" y="91"/>
                      <a:pt x="11134" y="91"/>
                    </a:cubicBezTo>
                    <a:cubicBezTo>
                      <a:pt x="11092" y="99"/>
                      <a:pt x="11051" y="107"/>
                      <a:pt x="11002" y="107"/>
                    </a:cubicBezTo>
                    <a:cubicBezTo>
                      <a:pt x="10977" y="107"/>
                      <a:pt x="10961" y="115"/>
                      <a:pt x="10936" y="115"/>
                    </a:cubicBezTo>
                    <a:cubicBezTo>
                      <a:pt x="10928" y="115"/>
                      <a:pt x="10919" y="115"/>
                      <a:pt x="10903" y="132"/>
                    </a:cubicBezTo>
                    <a:cubicBezTo>
                      <a:pt x="10895" y="132"/>
                      <a:pt x="10878" y="140"/>
                      <a:pt x="10862" y="140"/>
                    </a:cubicBezTo>
                    <a:cubicBezTo>
                      <a:pt x="10812" y="148"/>
                      <a:pt x="10771" y="157"/>
                      <a:pt x="10722" y="173"/>
                    </a:cubicBezTo>
                    <a:cubicBezTo>
                      <a:pt x="10697" y="173"/>
                      <a:pt x="10689" y="181"/>
                      <a:pt x="10672" y="181"/>
                    </a:cubicBezTo>
                    <a:cubicBezTo>
                      <a:pt x="10615" y="190"/>
                      <a:pt x="10565" y="214"/>
                      <a:pt x="10516" y="223"/>
                    </a:cubicBezTo>
                    <a:cubicBezTo>
                      <a:pt x="10507" y="223"/>
                      <a:pt x="10491" y="223"/>
                      <a:pt x="10491" y="231"/>
                    </a:cubicBezTo>
                    <a:cubicBezTo>
                      <a:pt x="10433" y="256"/>
                      <a:pt x="10367" y="264"/>
                      <a:pt x="10310" y="280"/>
                    </a:cubicBezTo>
                    <a:cubicBezTo>
                      <a:pt x="10301" y="280"/>
                      <a:pt x="10277" y="297"/>
                      <a:pt x="10268" y="297"/>
                    </a:cubicBezTo>
                    <a:cubicBezTo>
                      <a:pt x="10211" y="305"/>
                      <a:pt x="10161" y="321"/>
                      <a:pt x="10120" y="346"/>
                    </a:cubicBezTo>
                    <a:cubicBezTo>
                      <a:pt x="10104" y="354"/>
                      <a:pt x="10087" y="354"/>
                      <a:pt x="10071" y="363"/>
                    </a:cubicBezTo>
                    <a:cubicBezTo>
                      <a:pt x="10021" y="387"/>
                      <a:pt x="9964" y="396"/>
                      <a:pt x="9914" y="420"/>
                    </a:cubicBezTo>
                    <a:cubicBezTo>
                      <a:pt x="9906" y="420"/>
                      <a:pt x="9898" y="429"/>
                      <a:pt x="9881" y="429"/>
                    </a:cubicBezTo>
                    <a:cubicBezTo>
                      <a:pt x="9823" y="445"/>
                      <a:pt x="9758" y="478"/>
                      <a:pt x="9692" y="503"/>
                    </a:cubicBezTo>
                    <a:cubicBezTo>
                      <a:pt x="9675" y="503"/>
                      <a:pt x="9667" y="511"/>
                      <a:pt x="9659" y="511"/>
                    </a:cubicBezTo>
                    <a:cubicBezTo>
                      <a:pt x="9609" y="527"/>
                      <a:pt x="9543" y="552"/>
                      <a:pt x="9494" y="585"/>
                    </a:cubicBezTo>
                    <a:cubicBezTo>
                      <a:pt x="9469" y="593"/>
                      <a:pt x="9461" y="593"/>
                      <a:pt x="9444" y="602"/>
                    </a:cubicBezTo>
                    <a:cubicBezTo>
                      <a:pt x="9387" y="626"/>
                      <a:pt x="9337" y="643"/>
                      <a:pt x="9288" y="676"/>
                    </a:cubicBezTo>
                    <a:cubicBezTo>
                      <a:pt x="9280" y="684"/>
                      <a:pt x="9255" y="684"/>
                      <a:pt x="9247" y="692"/>
                    </a:cubicBezTo>
                    <a:cubicBezTo>
                      <a:pt x="9181" y="725"/>
                      <a:pt x="9115" y="758"/>
                      <a:pt x="9049" y="791"/>
                    </a:cubicBezTo>
                    <a:lnTo>
                      <a:pt x="9041" y="791"/>
                    </a:lnTo>
                    <a:lnTo>
                      <a:pt x="8851" y="882"/>
                    </a:lnTo>
                    <a:cubicBezTo>
                      <a:pt x="8835" y="890"/>
                      <a:pt x="8826" y="898"/>
                      <a:pt x="8802" y="915"/>
                    </a:cubicBezTo>
                    <a:cubicBezTo>
                      <a:pt x="8752" y="939"/>
                      <a:pt x="8703" y="964"/>
                      <a:pt x="8645" y="997"/>
                    </a:cubicBezTo>
                    <a:cubicBezTo>
                      <a:pt x="8629" y="1005"/>
                      <a:pt x="8620" y="1014"/>
                      <a:pt x="8596" y="1022"/>
                    </a:cubicBezTo>
                    <a:cubicBezTo>
                      <a:pt x="8538" y="1055"/>
                      <a:pt x="8464" y="1096"/>
                      <a:pt x="8398" y="1137"/>
                    </a:cubicBezTo>
                    <a:cubicBezTo>
                      <a:pt x="8315" y="1187"/>
                      <a:pt x="8233" y="1228"/>
                      <a:pt x="8151" y="1286"/>
                    </a:cubicBezTo>
                    <a:cubicBezTo>
                      <a:pt x="8134" y="1294"/>
                      <a:pt x="8101" y="1310"/>
                      <a:pt x="8085" y="1335"/>
                    </a:cubicBezTo>
                    <a:cubicBezTo>
                      <a:pt x="8019" y="1368"/>
                      <a:pt x="7969" y="1409"/>
                      <a:pt x="7903" y="1450"/>
                    </a:cubicBezTo>
                    <a:cubicBezTo>
                      <a:pt x="7879" y="1467"/>
                      <a:pt x="7854" y="1475"/>
                      <a:pt x="7821" y="1500"/>
                    </a:cubicBezTo>
                    <a:lnTo>
                      <a:pt x="7640" y="1623"/>
                    </a:lnTo>
                    <a:cubicBezTo>
                      <a:pt x="7615" y="1632"/>
                      <a:pt x="7599" y="1656"/>
                      <a:pt x="7574" y="1665"/>
                    </a:cubicBezTo>
                    <a:cubicBezTo>
                      <a:pt x="7491" y="1714"/>
                      <a:pt x="7409" y="1780"/>
                      <a:pt x="7327" y="1829"/>
                    </a:cubicBezTo>
                    <a:cubicBezTo>
                      <a:pt x="7318" y="1838"/>
                      <a:pt x="7302" y="1846"/>
                      <a:pt x="7285" y="1862"/>
                    </a:cubicBezTo>
                    <a:cubicBezTo>
                      <a:pt x="7228" y="1912"/>
                      <a:pt x="7154" y="1953"/>
                      <a:pt x="7096" y="2002"/>
                    </a:cubicBezTo>
                    <a:cubicBezTo>
                      <a:pt x="7071" y="2027"/>
                      <a:pt x="7038" y="2044"/>
                      <a:pt x="7022" y="2068"/>
                    </a:cubicBezTo>
                    <a:cubicBezTo>
                      <a:pt x="6956" y="2110"/>
                      <a:pt x="6906" y="2151"/>
                      <a:pt x="6849" y="2200"/>
                    </a:cubicBezTo>
                    <a:cubicBezTo>
                      <a:pt x="6824" y="2217"/>
                      <a:pt x="6791" y="2241"/>
                      <a:pt x="6775" y="2258"/>
                    </a:cubicBezTo>
                    <a:cubicBezTo>
                      <a:pt x="6700" y="2316"/>
                      <a:pt x="6643" y="2365"/>
                      <a:pt x="6569" y="2423"/>
                    </a:cubicBezTo>
                    <a:lnTo>
                      <a:pt x="6536" y="2456"/>
                    </a:lnTo>
                    <a:cubicBezTo>
                      <a:pt x="6453" y="2522"/>
                      <a:pt x="6379" y="2588"/>
                      <a:pt x="6297" y="2653"/>
                    </a:cubicBezTo>
                    <a:cubicBezTo>
                      <a:pt x="6280" y="2670"/>
                      <a:pt x="6255" y="2686"/>
                      <a:pt x="6247" y="2703"/>
                    </a:cubicBezTo>
                    <a:cubicBezTo>
                      <a:pt x="6189" y="2752"/>
                      <a:pt x="6124" y="2810"/>
                      <a:pt x="6074" y="2859"/>
                    </a:cubicBezTo>
                    <a:cubicBezTo>
                      <a:pt x="6049" y="2876"/>
                      <a:pt x="6025" y="2901"/>
                      <a:pt x="6000" y="2917"/>
                    </a:cubicBezTo>
                    <a:cubicBezTo>
                      <a:pt x="5942" y="2975"/>
                      <a:pt x="5885" y="3024"/>
                      <a:pt x="5835" y="3074"/>
                    </a:cubicBezTo>
                    <a:lnTo>
                      <a:pt x="5777" y="3140"/>
                    </a:lnTo>
                    <a:cubicBezTo>
                      <a:pt x="5621" y="3280"/>
                      <a:pt x="5473" y="3428"/>
                      <a:pt x="5324" y="3576"/>
                    </a:cubicBezTo>
                    <a:lnTo>
                      <a:pt x="5258" y="3642"/>
                    </a:lnTo>
                    <a:cubicBezTo>
                      <a:pt x="5209" y="3692"/>
                      <a:pt x="5159" y="3758"/>
                      <a:pt x="5094" y="3807"/>
                    </a:cubicBezTo>
                    <a:cubicBezTo>
                      <a:pt x="5077" y="3824"/>
                      <a:pt x="5052" y="3857"/>
                      <a:pt x="5019" y="3881"/>
                    </a:cubicBezTo>
                    <a:cubicBezTo>
                      <a:pt x="4970" y="3939"/>
                      <a:pt x="4912" y="4005"/>
                      <a:pt x="4855" y="4063"/>
                    </a:cubicBezTo>
                    <a:cubicBezTo>
                      <a:pt x="4838" y="4087"/>
                      <a:pt x="4830" y="4104"/>
                      <a:pt x="4805" y="4112"/>
                    </a:cubicBezTo>
                    <a:cubicBezTo>
                      <a:pt x="4731" y="4194"/>
                      <a:pt x="4665" y="4269"/>
                      <a:pt x="4591" y="4351"/>
                    </a:cubicBezTo>
                    <a:cubicBezTo>
                      <a:pt x="4583" y="4359"/>
                      <a:pt x="4558" y="4384"/>
                      <a:pt x="4550" y="4400"/>
                    </a:cubicBezTo>
                    <a:cubicBezTo>
                      <a:pt x="4500" y="4466"/>
                      <a:pt x="4434" y="4540"/>
                      <a:pt x="4385" y="4598"/>
                    </a:cubicBezTo>
                    <a:lnTo>
                      <a:pt x="4352" y="4631"/>
                    </a:lnTo>
                    <a:cubicBezTo>
                      <a:pt x="4344" y="4648"/>
                      <a:pt x="4319" y="4664"/>
                      <a:pt x="4311" y="4681"/>
                    </a:cubicBezTo>
                    <a:lnTo>
                      <a:pt x="4187" y="4837"/>
                    </a:lnTo>
                    <a:cubicBezTo>
                      <a:pt x="4171" y="4870"/>
                      <a:pt x="4138" y="4895"/>
                      <a:pt x="4113" y="4928"/>
                    </a:cubicBezTo>
                    <a:cubicBezTo>
                      <a:pt x="4072" y="4977"/>
                      <a:pt x="4031" y="5035"/>
                      <a:pt x="3989" y="5093"/>
                    </a:cubicBezTo>
                    <a:cubicBezTo>
                      <a:pt x="3973" y="5126"/>
                      <a:pt x="3948" y="5142"/>
                      <a:pt x="3932" y="5175"/>
                    </a:cubicBezTo>
                    <a:cubicBezTo>
                      <a:pt x="3882" y="5249"/>
                      <a:pt x="3825" y="5323"/>
                      <a:pt x="3767" y="5381"/>
                    </a:cubicBezTo>
                    <a:cubicBezTo>
                      <a:pt x="3759" y="5389"/>
                      <a:pt x="3742" y="5406"/>
                      <a:pt x="3734" y="5422"/>
                    </a:cubicBezTo>
                    <a:lnTo>
                      <a:pt x="3553" y="5669"/>
                    </a:lnTo>
                    <a:cubicBezTo>
                      <a:pt x="3528" y="5694"/>
                      <a:pt x="3511" y="5719"/>
                      <a:pt x="3495" y="5744"/>
                    </a:cubicBezTo>
                    <a:cubicBezTo>
                      <a:pt x="3454" y="5801"/>
                      <a:pt x="3412" y="5859"/>
                      <a:pt x="3371" y="5917"/>
                    </a:cubicBezTo>
                    <a:cubicBezTo>
                      <a:pt x="3355" y="5950"/>
                      <a:pt x="3330" y="5983"/>
                      <a:pt x="3305" y="6007"/>
                    </a:cubicBezTo>
                    <a:cubicBezTo>
                      <a:pt x="3264" y="6065"/>
                      <a:pt x="3231" y="6114"/>
                      <a:pt x="3190" y="6172"/>
                    </a:cubicBezTo>
                    <a:cubicBezTo>
                      <a:pt x="3165" y="6205"/>
                      <a:pt x="3149" y="6246"/>
                      <a:pt x="3116" y="6279"/>
                    </a:cubicBezTo>
                    <a:cubicBezTo>
                      <a:pt x="3075" y="6329"/>
                      <a:pt x="3042" y="6395"/>
                      <a:pt x="3000" y="6444"/>
                    </a:cubicBezTo>
                    <a:lnTo>
                      <a:pt x="2943" y="6535"/>
                    </a:lnTo>
                    <a:cubicBezTo>
                      <a:pt x="2902" y="6601"/>
                      <a:pt x="2860" y="6666"/>
                      <a:pt x="2819" y="6732"/>
                    </a:cubicBezTo>
                    <a:cubicBezTo>
                      <a:pt x="2811" y="6749"/>
                      <a:pt x="2786" y="6774"/>
                      <a:pt x="2778" y="6807"/>
                    </a:cubicBezTo>
                    <a:cubicBezTo>
                      <a:pt x="2729" y="6889"/>
                      <a:pt x="2671" y="6980"/>
                      <a:pt x="2613" y="7062"/>
                    </a:cubicBezTo>
                    <a:cubicBezTo>
                      <a:pt x="2588" y="7095"/>
                      <a:pt x="2580" y="7120"/>
                      <a:pt x="2564" y="7153"/>
                    </a:cubicBezTo>
                    <a:cubicBezTo>
                      <a:pt x="2531" y="7219"/>
                      <a:pt x="2490" y="7276"/>
                      <a:pt x="2457" y="7326"/>
                    </a:cubicBezTo>
                    <a:cubicBezTo>
                      <a:pt x="2440" y="7367"/>
                      <a:pt x="2415" y="7400"/>
                      <a:pt x="2399" y="7441"/>
                    </a:cubicBezTo>
                    <a:cubicBezTo>
                      <a:pt x="2366" y="7490"/>
                      <a:pt x="2333" y="7548"/>
                      <a:pt x="2308" y="7606"/>
                    </a:cubicBezTo>
                    <a:cubicBezTo>
                      <a:pt x="2284" y="7647"/>
                      <a:pt x="2259" y="7680"/>
                      <a:pt x="2242" y="7721"/>
                    </a:cubicBezTo>
                    <a:cubicBezTo>
                      <a:pt x="2209" y="7771"/>
                      <a:pt x="2185" y="7820"/>
                      <a:pt x="2152" y="7886"/>
                    </a:cubicBezTo>
                    <a:cubicBezTo>
                      <a:pt x="2127" y="7927"/>
                      <a:pt x="2111" y="7960"/>
                      <a:pt x="2086" y="8001"/>
                    </a:cubicBezTo>
                    <a:cubicBezTo>
                      <a:pt x="2061" y="8059"/>
                      <a:pt x="2028" y="8125"/>
                      <a:pt x="1995" y="8174"/>
                    </a:cubicBezTo>
                    <a:cubicBezTo>
                      <a:pt x="1970" y="8207"/>
                      <a:pt x="1962" y="8232"/>
                      <a:pt x="1946" y="8265"/>
                    </a:cubicBezTo>
                    <a:cubicBezTo>
                      <a:pt x="1905" y="8356"/>
                      <a:pt x="1847" y="8438"/>
                      <a:pt x="1814" y="8537"/>
                    </a:cubicBezTo>
                    <a:cubicBezTo>
                      <a:pt x="1789" y="8562"/>
                      <a:pt x="1781" y="8595"/>
                      <a:pt x="1756" y="8628"/>
                    </a:cubicBezTo>
                    <a:lnTo>
                      <a:pt x="1666" y="8809"/>
                    </a:lnTo>
                    <a:cubicBezTo>
                      <a:pt x="1641" y="8850"/>
                      <a:pt x="1624" y="8891"/>
                      <a:pt x="1616" y="8924"/>
                    </a:cubicBezTo>
                    <a:cubicBezTo>
                      <a:pt x="1583" y="8974"/>
                      <a:pt x="1558" y="9040"/>
                      <a:pt x="1542" y="9089"/>
                    </a:cubicBezTo>
                    <a:lnTo>
                      <a:pt x="1509" y="9155"/>
                    </a:lnTo>
                    <a:cubicBezTo>
                      <a:pt x="1501" y="9180"/>
                      <a:pt x="1484" y="9213"/>
                      <a:pt x="1468" y="9246"/>
                    </a:cubicBezTo>
                    <a:cubicBezTo>
                      <a:pt x="1460" y="9262"/>
                      <a:pt x="1451" y="9287"/>
                      <a:pt x="1451" y="9295"/>
                    </a:cubicBezTo>
                    <a:cubicBezTo>
                      <a:pt x="1377" y="9452"/>
                      <a:pt x="1311" y="9608"/>
                      <a:pt x="1254" y="9757"/>
                    </a:cubicBezTo>
                    <a:cubicBezTo>
                      <a:pt x="1245" y="9781"/>
                      <a:pt x="1229" y="9814"/>
                      <a:pt x="1221" y="9831"/>
                    </a:cubicBezTo>
                    <a:cubicBezTo>
                      <a:pt x="1204" y="9880"/>
                      <a:pt x="1179" y="9946"/>
                      <a:pt x="1163" y="9996"/>
                    </a:cubicBezTo>
                    <a:cubicBezTo>
                      <a:pt x="1146" y="10029"/>
                      <a:pt x="1138" y="10045"/>
                      <a:pt x="1130" y="10078"/>
                    </a:cubicBezTo>
                    <a:cubicBezTo>
                      <a:pt x="1105" y="10144"/>
                      <a:pt x="1089" y="10193"/>
                      <a:pt x="1072" y="10251"/>
                    </a:cubicBezTo>
                    <a:cubicBezTo>
                      <a:pt x="1056" y="10276"/>
                      <a:pt x="1048" y="10292"/>
                      <a:pt x="1048" y="10317"/>
                    </a:cubicBezTo>
                    <a:cubicBezTo>
                      <a:pt x="1015" y="10391"/>
                      <a:pt x="998" y="10457"/>
                      <a:pt x="965" y="10539"/>
                    </a:cubicBezTo>
                    <a:cubicBezTo>
                      <a:pt x="957" y="10572"/>
                      <a:pt x="940" y="10597"/>
                      <a:pt x="932" y="10622"/>
                    </a:cubicBezTo>
                    <a:cubicBezTo>
                      <a:pt x="916" y="10679"/>
                      <a:pt x="907" y="10729"/>
                      <a:pt x="883" y="10770"/>
                    </a:cubicBezTo>
                    <a:lnTo>
                      <a:pt x="850" y="10861"/>
                    </a:lnTo>
                    <a:cubicBezTo>
                      <a:pt x="833" y="10910"/>
                      <a:pt x="825" y="10951"/>
                      <a:pt x="800" y="11009"/>
                    </a:cubicBezTo>
                    <a:lnTo>
                      <a:pt x="767" y="11100"/>
                    </a:lnTo>
                    <a:cubicBezTo>
                      <a:pt x="751" y="11174"/>
                      <a:pt x="718" y="11240"/>
                      <a:pt x="701" y="11314"/>
                    </a:cubicBezTo>
                    <a:cubicBezTo>
                      <a:pt x="685" y="11347"/>
                      <a:pt x="677" y="11380"/>
                      <a:pt x="668" y="11396"/>
                    </a:cubicBezTo>
                    <a:cubicBezTo>
                      <a:pt x="660" y="11446"/>
                      <a:pt x="635" y="11487"/>
                      <a:pt x="627" y="11545"/>
                    </a:cubicBezTo>
                    <a:cubicBezTo>
                      <a:pt x="619" y="11569"/>
                      <a:pt x="603" y="11611"/>
                      <a:pt x="594" y="11644"/>
                    </a:cubicBezTo>
                    <a:cubicBezTo>
                      <a:pt x="586" y="11685"/>
                      <a:pt x="561" y="11734"/>
                      <a:pt x="553" y="11775"/>
                    </a:cubicBezTo>
                    <a:cubicBezTo>
                      <a:pt x="545" y="11808"/>
                      <a:pt x="528" y="11841"/>
                      <a:pt x="520" y="11883"/>
                    </a:cubicBezTo>
                    <a:cubicBezTo>
                      <a:pt x="504" y="11940"/>
                      <a:pt x="495" y="12006"/>
                      <a:pt x="471" y="12064"/>
                    </a:cubicBezTo>
                    <a:cubicBezTo>
                      <a:pt x="462" y="12105"/>
                      <a:pt x="454" y="12138"/>
                      <a:pt x="438" y="12179"/>
                    </a:cubicBezTo>
                    <a:cubicBezTo>
                      <a:pt x="429" y="12229"/>
                      <a:pt x="413" y="12286"/>
                      <a:pt x="397" y="12336"/>
                    </a:cubicBezTo>
                    <a:cubicBezTo>
                      <a:pt x="388" y="12369"/>
                      <a:pt x="380" y="12410"/>
                      <a:pt x="380" y="12435"/>
                    </a:cubicBezTo>
                    <a:cubicBezTo>
                      <a:pt x="372" y="12476"/>
                      <a:pt x="355" y="12534"/>
                      <a:pt x="347" y="12575"/>
                    </a:cubicBezTo>
                    <a:cubicBezTo>
                      <a:pt x="339" y="12599"/>
                      <a:pt x="339" y="12641"/>
                      <a:pt x="322" y="12674"/>
                    </a:cubicBezTo>
                    <a:lnTo>
                      <a:pt x="298" y="12830"/>
                    </a:lnTo>
                    <a:cubicBezTo>
                      <a:pt x="289" y="12863"/>
                      <a:pt x="289" y="12888"/>
                      <a:pt x="273" y="12921"/>
                    </a:cubicBezTo>
                    <a:cubicBezTo>
                      <a:pt x="265" y="12987"/>
                      <a:pt x="248" y="13053"/>
                      <a:pt x="232" y="13119"/>
                    </a:cubicBezTo>
                    <a:cubicBezTo>
                      <a:pt x="223" y="13152"/>
                      <a:pt x="223" y="13176"/>
                      <a:pt x="215" y="13209"/>
                    </a:cubicBezTo>
                    <a:cubicBezTo>
                      <a:pt x="199" y="13259"/>
                      <a:pt x="191" y="13300"/>
                      <a:pt x="191" y="13358"/>
                    </a:cubicBezTo>
                    <a:cubicBezTo>
                      <a:pt x="182" y="13382"/>
                      <a:pt x="182" y="13415"/>
                      <a:pt x="174" y="13448"/>
                    </a:cubicBezTo>
                    <a:cubicBezTo>
                      <a:pt x="158" y="13498"/>
                      <a:pt x="149" y="13547"/>
                      <a:pt x="149" y="13605"/>
                    </a:cubicBezTo>
                    <a:cubicBezTo>
                      <a:pt x="149" y="13630"/>
                      <a:pt x="141" y="13654"/>
                      <a:pt x="141" y="13687"/>
                    </a:cubicBezTo>
                    <a:lnTo>
                      <a:pt x="108" y="13901"/>
                    </a:lnTo>
                    <a:cubicBezTo>
                      <a:pt x="108" y="13934"/>
                      <a:pt x="100" y="13951"/>
                      <a:pt x="100" y="13984"/>
                    </a:cubicBezTo>
                    <a:cubicBezTo>
                      <a:pt x="92" y="14033"/>
                      <a:pt x="92" y="14083"/>
                      <a:pt x="75" y="14140"/>
                    </a:cubicBezTo>
                    <a:cubicBezTo>
                      <a:pt x="75" y="14165"/>
                      <a:pt x="67" y="14198"/>
                      <a:pt x="67" y="14231"/>
                    </a:cubicBezTo>
                    <a:cubicBezTo>
                      <a:pt x="59" y="14280"/>
                      <a:pt x="59" y="14330"/>
                      <a:pt x="59" y="14388"/>
                    </a:cubicBezTo>
                    <a:cubicBezTo>
                      <a:pt x="59" y="14412"/>
                      <a:pt x="59" y="14437"/>
                      <a:pt x="50" y="14470"/>
                    </a:cubicBezTo>
                    <a:cubicBezTo>
                      <a:pt x="42" y="14536"/>
                      <a:pt x="42" y="14610"/>
                      <a:pt x="26" y="14684"/>
                    </a:cubicBezTo>
                    <a:lnTo>
                      <a:pt x="26" y="14734"/>
                    </a:lnTo>
                    <a:cubicBezTo>
                      <a:pt x="26" y="14800"/>
                      <a:pt x="17" y="14849"/>
                      <a:pt x="17" y="14907"/>
                    </a:cubicBezTo>
                    <a:lnTo>
                      <a:pt x="17" y="14989"/>
                    </a:lnTo>
                    <a:cubicBezTo>
                      <a:pt x="17" y="15047"/>
                      <a:pt x="17" y="15096"/>
                      <a:pt x="9" y="15146"/>
                    </a:cubicBezTo>
                    <a:lnTo>
                      <a:pt x="9" y="15220"/>
                    </a:lnTo>
                    <a:lnTo>
                      <a:pt x="9" y="15442"/>
                    </a:lnTo>
                    <a:cubicBezTo>
                      <a:pt x="1" y="18071"/>
                      <a:pt x="907" y="19925"/>
                      <a:pt x="2399" y="20815"/>
                    </a:cubicBezTo>
                    <a:lnTo>
                      <a:pt x="20569" y="31412"/>
                    </a:lnTo>
                    <a:cubicBezTo>
                      <a:pt x="19077" y="30539"/>
                      <a:pt x="18171" y="28668"/>
                      <a:pt x="18179" y="26048"/>
                    </a:cubicBezTo>
                    <a:lnTo>
                      <a:pt x="18179" y="25817"/>
                    </a:lnTo>
                    <a:lnTo>
                      <a:pt x="18179" y="25743"/>
                    </a:lnTo>
                    <a:cubicBezTo>
                      <a:pt x="18179" y="25693"/>
                      <a:pt x="18179" y="25644"/>
                      <a:pt x="18187" y="25594"/>
                    </a:cubicBezTo>
                    <a:lnTo>
                      <a:pt x="18187" y="25512"/>
                    </a:lnTo>
                    <a:cubicBezTo>
                      <a:pt x="18187" y="25446"/>
                      <a:pt x="18196" y="25397"/>
                      <a:pt x="18196" y="25331"/>
                    </a:cubicBezTo>
                    <a:lnTo>
                      <a:pt x="18196" y="25281"/>
                    </a:lnTo>
                    <a:cubicBezTo>
                      <a:pt x="18212" y="25207"/>
                      <a:pt x="18212" y="25141"/>
                      <a:pt x="18220" y="25059"/>
                    </a:cubicBezTo>
                    <a:cubicBezTo>
                      <a:pt x="18220" y="25034"/>
                      <a:pt x="18220" y="25001"/>
                      <a:pt x="18229" y="24985"/>
                    </a:cubicBezTo>
                    <a:cubicBezTo>
                      <a:pt x="18229" y="24935"/>
                      <a:pt x="18237" y="24878"/>
                      <a:pt x="18253" y="24828"/>
                    </a:cubicBezTo>
                    <a:cubicBezTo>
                      <a:pt x="18253" y="24795"/>
                      <a:pt x="18262" y="24779"/>
                      <a:pt x="18262" y="24746"/>
                    </a:cubicBezTo>
                    <a:cubicBezTo>
                      <a:pt x="18270" y="24696"/>
                      <a:pt x="18270" y="24630"/>
                      <a:pt x="18278" y="24581"/>
                    </a:cubicBezTo>
                    <a:cubicBezTo>
                      <a:pt x="18278" y="24564"/>
                      <a:pt x="18295" y="24540"/>
                      <a:pt x="18295" y="24507"/>
                    </a:cubicBezTo>
                    <a:cubicBezTo>
                      <a:pt x="18303" y="24441"/>
                      <a:pt x="18311" y="24358"/>
                      <a:pt x="18319" y="24284"/>
                    </a:cubicBezTo>
                    <a:cubicBezTo>
                      <a:pt x="18319" y="24259"/>
                      <a:pt x="18327" y="24243"/>
                      <a:pt x="18327" y="24218"/>
                    </a:cubicBezTo>
                    <a:cubicBezTo>
                      <a:pt x="18344" y="24169"/>
                      <a:pt x="18352" y="24111"/>
                      <a:pt x="18360" y="24053"/>
                    </a:cubicBezTo>
                    <a:cubicBezTo>
                      <a:pt x="18360" y="24029"/>
                      <a:pt x="18369" y="24004"/>
                      <a:pt x="18369" y="23971"/>
                    </a:cubicBezTo>
                    <a:cubicBezTo>
                      <a:pt x="18385" y="23922"/>
                      <a:pt x="18393" y="23872"/>
                      <a:pt x="18402" y="23806"/>
                    </a:cubicBezTo>
                    <a:cubicBezTo>
                      <a:pt x="18402" y="23790"/>
                      <a:pt x="18410" y="23757"/>
                      <a:pt x="18410" y="23740"/>
                    </a:cubicBezTo>
                    <a:cubicBezTo>
                      <a:pt x="18426" y="23666"/>
                      <a:pt x="18443" y="23584"/>
                      <a:pt x="18451" y="23510"/>
                    </a:cubicBezTo>
                    <a:cubicBezTo>
                      <a:pt x="18451" y="23501"/>
                      <a:pt x="18451" y="23493"/>
                      <a:pt x="18468" y="23477"/>
                    </a:cubicBezTo>
                    <a:cubicBezTo>
                      <a:pt x="18476" y="23419"/>
                      <a:pt x="18492" y="23345"/>
                      <a:pt x="18509" y="23287"/>
                    </a:cubicBezTo>
                    <a:cubicBezTo>
                      <a:pt x="18517" y="23262"/>
                      <a:pt x="18517" y="23229"/>
                      <a:pt x="18525" y="23213"/>
                    </a:cubicBezTo>
                    <a:cubicBezTo>
                      <a:pt x="18533" y="23164"/>
                      <a:pt x="18550" y="23098"/>
                      <a:pt x="18566" y="23048"/>
                    </a:cubicBezTo>
                    <a:cubicBezTo>
                      <a:pt x="18575" y="23023"/>
                      <a:pt x="18575" y="22999"/>
                      <a:pt x="18591" y="22974"/>
                    </a:cubicBezTo>
                    <a:cubicBezTo>
                      <a:pt x="18608" y="22900"/>
                      <a:pt x="18616" y="22834"/>
                      <a:pt x="18641" y="22760"/>
                    </a:cubicBezTo>
                    <a:lnTo>
                      <a:pt x="18641" y="22735"/>
                    </a:lnTo>
                    <a:cubicBezTo>
                      <a:pt x="18657" y="22653"/>
                      <a:pt x="18682" y="22587"/>
                      <a:pt x="18698" y="22504"/>
                    </a:cubicBezTo>
                    <a:cubicBezTo>
                      <a:pt x="18715" y="22480"/>
                      <a:pt x="18715" y="22463"/>
                      <a:pt x="18723" y="22438"/>
                    </a:cubicBezTo>
                    <a:cubicBezTo>
                      <a:pt x="18740" y="22381"/>
                      <a:pt x="18756" y="22315"/>
                      <a:pt x="18772" y="22265"/>
                    </a:cubicBezTo>
                    <a:cubicBezTo>
                      <a:pt x="18781" y="22241"/>
                      <a:pt x="18781" y="22224"/>
                      <a:pt x="18797" y="22191"/>
                    </a:cubicBezTo>
                    <a:cubicBezTo>
                      <a:pt x="18814" y="22117"/>
                      <a:pt x="18838" y="22059"/>
                      <a:pt x="18855" y="21985"/>
                    </a:cubicBezTo>
                    <a:cubicBezTo>
                      <a:pt x="18855" y="21977"/>
                      <a:pt x="18863" y="21969"/>
                      <a:pt x="18863" y="21952"/>
                    </a:cubicBezTo>
                    <a:cubicBezTo>
                      <a:pt x="18888" y="21870"/>
                      <a:pt x="18921" y="21787"/>
                      <a:pt x="18937" y="21721"/>
                    </a:cubicBezTo>
                    <a:cubicBezTo>
                      <a:pt x="18937" y="21697"/>
                      <a:pt x="18946" y="21689"/>
                      <a:pt x="18962" y="21664"/>
                    </a:cubicBezTo>
                    <a:cubicBezTo>
                      <a:pt x="18978" y="21606"/>
                      <a:pt x="19003" y="21540"/>
                      <a:pt x="19020" y="21474"/>
                    </a:cubicBezTo>
                    <a:cubicBezTo>
                      <a:pt x="19028" y="21450"/>
                      <a:pt x="19028" y="21433"/>
                      <a:pt x="19044" y="21408"/>
                    </a:cubicBezTo>
                    <a:cubicBezTo>
                      <a:pt x="19061" y="21351"/>
                      <a:pt x="19086" y="21285"/>
                      <a:pt x="19110" y="21211"/>
                    </a:cubicBezTo>
                    <a:cubicBezTo>
                      <a:pt x="19127" y="21194"/>
                      <a:pt x="19127" y="21186"/>
                      <a:pt x="19135" y="21161"/>
                    </a:cubicBezTo>
                    <a:cubicBezTo>
                      <a:pt x="19168" y="21079"/>
                      <a:pt x="19193" y="20996"/>
                      <a:pt x="19226" y="20922"/>
                    </a:cubicBezTo>
                    <a:cubicBezTo>
                      <a:pt x="19226" y="20914"/>
                      <a:pt x="19234" y="20906"/>
                      <a:pt x="19234" y="20897"/>
                    </a:cubicBezTo>
                    <a:cubicBezTo>
                      <a:pt x="19267" y="20823"/>
                      <a:pt x="19292" y="20757"/>
                      <a:pt x="19316" y="20691"/>
                    </a:cubicBezTo>
                    <a:lnTo>
                      <a:pt x="19349" y="20626"/>
                    </a:lnTo>
                    <a:cubicBezTo>
                      <a:pt x="19374" y="20568"/>
                      <a:pt x="19399" y="20502"/>
                      <a:pt x="19423" y="20452"/>
                    </a:cubicBezTo>
                    <a:cubicBezTo>
                      <a:pt x="19432" y="20428"/>
                      <a:pt x="19440" y="20411"/>
                      <a:pt x="19440" y="20387"/>
                    </a:cubicBezTo>
                    <a:cubicBezTo>
                      <a:pt x="19473" y="20304"/>
                      <a:pt x="19506" y="20238"/>
                      <a:pt x="19547" y="20156"/>
                    </a:cubicBezTo>
                    <a:cubicBezTo>
                      <a:pt x="19580" y="20082"/>
                      <a:pt x="19605" y="19999"/>
                      <a:pt x="19646" y="19925"/>
                    </a:cubicBezTo>
                    <a:cubicBezTo>
                      <a:pt x="19662" y="19909"/>
                      <a:pt x="19671" y="19876"/>
                      <a:pt x="19679" y="19851"/>
                    </a:cubicBezTo>
                    <a:cubicBezTo>
                      <a:pt x="19704" y="19810"/>
                      <a:pt x="19720" y="19760"/>
                      <a:pt x="19745" y="19719"/>
                    </a:cubicBezTo>
                    <a:lnTo>
                      <a:pt x="19835" y="19538"/>
                    </a:lnTo>
                    <a:cubicBezTo>
                      <a:pt x="19844" y="19505"/>
                      <a:pt x="19868" y="19472"/>
                      <a:pt x="19877" y="19439"/>
                    </a:cubicBezTo>
                    <a:cubicBezTo>
                      <a:pt x="19910" y="19373"/>
                      <a:pt x="19951" y="19291"/>
                      <a:pt x="19992" y="19216"/>
                    </a:cubicBezTo>
                    <a:cubicBezTo>
                      <a:pt x="20000" y="19192"/>
                      <a:pt x="20009" y="19175"/>
                      <a:pt x="20017" y="19167"/>
                    </a:cubicBezTo>
                    <a:cubicBezTo>
                      <a:pt x="20074" y="19068"/>
                      <a:pt x="20116" y="18977"/>
                      <a:pt x="20165" y="18887"/>
                    </a:cubicBezTo>
                    <a:cubicBezTo>
                      <a:pt x="20173" y="18862"/>
                      <a:pt x="20182" y="18846"/>
                      <a:pt x="20198" y="18837"/>
                    </a:cubicBezTo>
                    <a:cubicBezTo>
                      <a:pt x="20239" y="18763"/>
                      <a:pt x="20280" y="18689"/>
                      <a:pt x="20305" y="18607"/>
                    </a:cubicBezTo>
                    <a:cubicBezTo>
                      <a:pt x="20330" y="18574"/>
                      <a:pt x="20338" y="18549"/>
                      <a:pt x="20363" y="18524"/>
                    </a:cubicBezTo>
                    <a:cubicBezTo>
                      <a:pt x="20388" y="18467"/>
                      <a:pt x="20429" y="18401"/>
                      <a:pt x="20462" y="18326"/>
                    </a:cubicBezTo>
                    <a:cubicBezTo>
                      <a:pt x="20486" y="18302"/>
                      <a:pt x="20495" y="18269"/>
                      <a:pt x="20511" y="18236"/>
                    </a:cubicBezTo>
                    <a:cubicBezTo>
                      <a:pt x="20544" y="18178"/>
                      <a:pt x="20585" y="18112"/>
                      <a:pt x="20618" y="18055"/>
                    </a:cubicBezTo>
                    <a:cubicBezTo>
                      <a:pt x="20635" y="18022"/>
                      <a:pt x="20651" y="17989"/>
                      <a:pt x="20668" y="17972"/>
                    </a:cubicBezTo>
                    <a:cubicBezTo>
                      <a:pt x="20709" y="17898"/>
                      <a:pt x="20750" y="17824"/>
                      <a:pt x="20800" y="17750"/>
                    </a:cubicBezTo>
                    <a:cubicBezTo>
                      <a:pt x="20816" y="17733"/>
                      <a:pt x="20824" y="17725"/>
                      <a:pt x="20833" y="17700"/>
                    </a:cubicBezTo>
                    <a:cubicBezTo>
                      <a:pt x="20882" y="17610"/>
                      <a:pt x="20948" y="17519"/>
                      <a:pt x="20997" y="17420"/>
                    </a:cubicBezTo>
                    <a:cubicBezTo>
                      <a:pt x="21006" y="17412"/>
                      <a:pt x="21006" y="17404"/>
                      <a:pt x="21022" y="17395"/>
                    </a:cubicBezTo>
                    <a:cubicBezTo>
                      <a:pt x="21072" y="17313"/>
                      <a:pt x="21121" y="17239"/>
                      <a:pt x="21170" y="17156"/>
                    </a:cubicBezTo>
                    <a:cubicBezTo>
                      <a:pt x="21195" y="17132"/>
                      <a:pt x="21203" y="17107"/>
                      <a:pt x="21228" y="17082"/>
                    </a:cubicBezTo>
                    <a:lnTo>
                      <a:pt x="21352" y="16901"/>
                    </a:lnTo>
                    <a:cubicBezTo>
                      <a:pt x="21368" y="16868"/>
                      <a:pt x="21393" y="16835"/>
                      <a:pt x="21409" y="16819"/>
                    </a:cubicBezTo>
                    <a:cubicBezTo>
                      <a:pt x="21451" y="16753"/>
                      <a:pt x="21492" y="16695"/>
                      <a:pt x="21533" y="16637"/>
                    </a:cubicBezTo>
                    <a:cubicBezTo>
                      <a:pt x="21558" y="16613"/>
                      <a:pt x="21574" y="16588"/>
                      <a:pt x="21599" y="16555"/>
                    </a:cubicBezTo>
                    <a:cubicBezTo>
                      <a:pt x="21640" y="16497"/>
                      <a:pt x="21690" y="16423"/>
                      <a:pt x="21731" y="16365"/>
                    </a:cubicBezTo>
                    <a:cubicBezTo>
                      <a:pt x="21739" y="16341"/>
                      <a:pt x="21764" y="16324"/>
                      <a:pt x="21772" y="16299"/>
                    </a:cubicBezTo>
                    <a:cubicBezTo>
                      <a:pt x="21830" y="16217"/>
                      <a:pt x="21896" y="16135"/>
                      <a:pt x="21953" y="16044"/>
                    </a:cubicBezTo>
                    <a:cubicBezTo>
                      <a:pt x="21970" y="16036"/>
                      <a:pt x="21970" y="16019"/>
                      <a:pt x="21978" y="16019"/>
                    </a:cubicBezTo>
                    <a:cubicBezTo>
                      <a:pt x="22027" y="15953"/>
                      <a:pt x="22093" y="15879"/>
                      <a:pt x="22143" y="15805"/>
                    </a:cubicBezTo>
                    <a:cubicBezTo>
                      <a:pt x="22159" y="15772"/>
                      <a:pt x="22184" y="15756"/>
                      <a:pt x="22200" y="15723"/>
                    </a:cubicBezTo>
                    <a:lnTo>
                      <a:pt x="22324" y="15566"/>
                    </a:lnTo>
                    <a:cubicBezTo>
                      <a:pt x="22357" y="15541"/>
                      <a:pt x="22382" y="15508"/>
                      <a:pt x="22406" y="15475"/>
                    </a:cubicBezTo>
                    <a:cubicBezTo>
                      <a:pt x="22448" y="15426"/>
                      <a:pt x="22489" y="15385"/>
                      <a:pt x="22522" y="15335"/>
                    </a:cubicBezTo>
                    <a:cubicBezTo>
                      <a:pt x="22555" y="15302"/>
                      <a:pt x="22571" y="15269"/>
                      <a:pt x="22604" y="15236"/>
                    </a:cubicBezTo>
                    <a:cubicBezTo>
                      <a:pt x="22654" y="15179"/>
                      <a:pt x="22711" y="15113"/>
                      <a:pt x="22761" y="15063"/>
                    </a:cubicBezTo>
                    <a:cubicBezTo>
                      <a:pt x="22777" y="15047"/>
                      <a:pt x="22794" y="15022"/>
                      <a:pt x="22810" y="15006"/>
                    </a:cubicBezTo>
                    <a:cubicBezTo>
                      <a:pt x="22884" y="14923"/>
                      <a:pt x="22942" y="14849"/>
                      <a:pt x="23016" y="14767"/>
                    </a:cubicBezTo>
                    <a:lnTo>
                      <a:pt x="23082" y="14701"/>
                    </a:lnTo>
                    <a:cubicBezTo>
                      <a:pt x="23132" y="14643"/>
                      <a:pt x="23181" y="14594"/>
                      <a:pt x="23230" y="14528"/>
                    </a:cubicBezTo>
                    <a:cubicBezTo>
                      <a:pt x="23255" y="14495"/>
                      <a:pt x="23288" y="14478"/>
                      <a:pt x="23305" y="14445"/>
                    </a:cubicBezTo>
                    <a:cubicBezTo>
                      <a:pt x="23354" y="14396"/>
                      <a:pt x="23412" y="14330"/>
                      <a:pt x="23461" y="14280"/>
                    </a:cubicBezTo>
                    <a:cubicBezTo>
                      <a:pt x="23478" y="14264"/>
                      <a:pt x="23502" y="14231"/>
                      <a:pt x="23535" y="14206"/>
                    </a:cubicBezTo>
                    <a:lnTo>
                      <a:pt x="23750" y="13992"/>
                    </a:lnTo>
                    <a:cubicBezTo>
                      <a:pt x="23824" y="13918"/>
                      <a:pt x="23906" y="13852"/>
                      <a:pt x="23972" y="13778"/>
                    </a:cubicBezTo>
                    <a:lnTo>
                      <a:pt x="24038" y="13712"/>
                    </a:lnTo>
                    <a:cubicBezTo>
                      <a:pt x="24087" y="13662"/>
                      <a:pt x="24153" y="13613"/>
                      <a:pt x="24203" y="13564"/>
                    </a:cubicBezTo>
                    <a:cubicBezTo>
                      <a:pt x="24219" y="13539"/>
                      <a:pt x="24252" y="13522"/>
                      <a:pt x="24277" y="13489"/>
                    </a:cubicBezTo>
                    <a:cubicBezTo>
                      <a:pt x="24335" y="13440"/>
                      <a:pt x="24384" y="13382"/>
                      <a:pt x="24450" y="13333"/>
                    </a:cubicBezTo>
                    <a:cubicBezTo>
                      <a:pt x="24467" y="13316"/>
                      <a:pt x="24491" y="13300"/>
                      <a:pt x="24508" y="13283"/>
                    </a:cubicBezTo>
                    <a:cubicBezTo>
                      <a:pt x="24590" y="13209"/>
                      <a:pt x="24664" y="13152"/>
                      <a:pt x="24747" y="13086"/>
                    </a:cubicBezTo>
                    <a:cubicBezTo>
                      <a:pt x="24755" y="13077"/>
                      <a:pt x="24780" y="13069"/>
                      <a:pt x="24788" y="13053"/>
                    </a:cubicBezTo>
                    <a:cubicBezTo>
                      <a:pt x="24854" y="13003"/>
                      <a:pt x="24920" y="12954"/>
                      <a:pt x="24986" y="12904"/>
                    </a:cubicBezTo>
                    <a:cubicBezTo>
                      <a:pt x="25019" y="12880"/>
                      <a:pt x="25035" y="12863"/>
                      <a:pt x="25068" y="12838"/>
                    </a:cubicBezTo>
                    <a:cubicBezTo>
                      <a:pt x="25118" y="12797"/>
                      <a:pt x="25183" y="12756"/>
                      <a:pt x="25233" y="12707"/>
                    </a:cubicBezTo>
                    <a:cubicBezTo>
                      <a:pt x="25266" y="12682"/>
                      <a:pt x="25282" y="12665"/>
                      <a:pt x="25315" y="12641"/>
                    </a:cubicBezTo>
                    <a:cubicBezTo>
                      <a:pt x="25373" y="12591"/>
                      <a:pt x="25447" y="12550"/>
                      <a:pt x="25513" y="12501"/>
                    </a:cubicBezTo>
                    <a:cubicBezTo>
                      <a:pt x="25530" y="12492"/>
                      <a:pt x="25538" y="12476"/>
                      <a:pt x="25562" y="12468"/>
                    </a:cubicBezTo>
                    <a:cubicBezTo>
                      <a:pt x="25645" y="12410"/>
                      <a:pt x="25727" y="12352"/>
                      <a:pt x="25810" y="12303"/>
                    </a:cubicBezTo>
                    <a:cubicBezTo>
                      <a:pt x="25826" y="12295"/>
                      <a:pt x="25851" y="12270"/>
                      <a:pt x="25867" y="12262"/>
                    </a:cubicBezTo>
                    <a:lnTo>
                      <a:pt x="26057" y="12138"/>
                    </a:lnTo>
                    <a:cubicBezTo>
                      <a:pt x="26090" y="12122"/>
                      <a:pt x="26106" y="12097"/>
                      <a:pt x="26139" y="12089"/>
                    </a:cubicBezTo>
                    <a:cubicBezTo>
                      <a:pt x="26197" y="12047"/>
                      <a:pt x="26255" y="12014"/>
                      <a:pt x="26312" y="11973"/>
                    </a:cubicBezTo>
                    <a:cubicBezTo>
                      <a:pt x="26345" y="11957"/>
                      <a:pt x="26362" y="11940"/>
                      <a:pt x="26395" y="11924"/>
                    </a:cubicBezTo>
                    <a:cubicBezTo>
                      <a:pt x="26477" y="11874"/>
                      <a:pt x="26560" y="11817"/>
                      <a:pt x="26642" y="11775"/>
                    </a:cubicBezTo>
                    <a:cubicBezTo>
                      <a:pt x="26708" y="11734"/>
                      <a:pt x="26774" y="11710"/>
                      <a:pt x="26840" y="11677"/>
                    </a:cubicBezTo>
                    <a:lnTo>
                      <a:pt x="26897" y="11644"/>
                    </a:lnTo>
                    <a:cubicBezTo>
                      <a:pt x="26939" y="11627"/>
                      <a:pt x="26996" y="11594"/>
                      <a:pt x="27038" y="11569"/>
                    </a:cubicBezTo>
                    <a:lnTo>
                      <a:pt x="27095" y="11545"/>
                    </a:lnTo>
                    <a:cubicBezTo>
                      <a:pt x="27145" y="11512"/>
                      <a:pt x="27202" y="11487"/>
                      <a:pt x="27252" y="11462"/>
                    </a:cubicBezTo>
                    <a:cubicBezTo>
                      <a:pt x="27260" y="11446"/>
                      <a:pt x="27268" y="11446"/>
                      <a:pt x="27285" y="11438"/>
                    </a:cubicBezTo>
                    <a:lnTo>
                      <a:pt x="27466" y="11347"/>
                    </a:lnTo>
                    <a:lnTo>
                      <a:pt x="27532" y="11314"/>
                    </a:lnTo>
                    <a:cubicBezTo>
                      <a:pt x="27573" y="11298"/>
                      <a:pt x="27623" y="11273"/>
                      <a:pt x="27664" y="11256"/>
                    </a:cubicBezTo>
                    <a:lnTo>
                      <a:pt x="27721" y="11223"/>
                    </a:lnTo>
                    <a:cubicBezTo>
                      <a:pt x="27779" y="11199"/>
                      <a:pt x="27820" y="11182"/>
                      <a:pt x="27870" y="11157"/>
                    </a:cubicBezTo>
                    <a:cubicBezTo>
                      <a:pt x="27886" y="11149"/>
                      <a:pt x="27903" y="11149"/>
                      <a:pt x="27919" y="11141"/>
                    </a:cubicBezTo>
                    <a:cubicBezTo>
                      <a:pt x="27985" y="11116"/>
                      <a:pt x="28043" y="11092"/>
                      <a:pt x="28109" y="11067"/>
                    </a:cubicBezTo>
                    <a:cubicBezTo>
                      <a:pt x="28125" y="11059"/>
                      <a:pt x="28133" y="11059"/>
                      <a:pt x="28158" y="11050"/>
                    </a:cubicBezTo>
                    <a:cubicBezTo>
                      <a:pt x="28199" y="11026"/>
                      <a:pt x="28249" y="11017"/>
                      <a:pt x="28290" y="10993"/>
                    </a:cubicBezTo>
                    <a:cubicBezTo>
                      <a:pt x="28315" y="10984"/>
                      <a:pt x="28331" y="10984"/>
                      <a:pt x="28356" y="10976"/>
                    </a:cubicBezTo>
                    <a:cubicBezTo>
                      <a:pt x="28397" y="10968"/>
                      <a:pt x="28438" y="10943"/>
                      <a:pt x="28488" y="10935"/>
                    </a:cubicBezTo>
                    <a:cubicBezTo>
                      <a:pt x="28504" y="10927"/>
                      <a:pt x="28529" y="10927"/>
                      <a:pt x="28545" y="10910"/>
                    </a:cubicBezTo>
                    <a:cubicBezTo>
                      <a:pt x="28611" y="10894"/>
                      <a:pt x="28661" y="10885"/>
                      <a:pt x="28727" y="10861"/>
                    </a:cubicBezTo>
                    <a:cubicBezTo>
                      <a:pt x="28743" y="10861"/>
                      <a:pt x="28752" y="10853"/>
                      <a:pt x="28776" y="10853"/>
                    </a:cubicBezTo>
                    <a:lnTo>
                      <a:pt x="28900" y="10820"/>
                    </a:lnTo>
                    <a:cubicBezTo>
                      <a:pt x="28916" y="10811"/>
                      <a:pt x="28949" y="10811"/>
                      <a:pt x="28974" y="10803"/>
                    </a:cubicBezTo>
                    <a:cubicBezTo>
                      <a:pt x="28999" y="10787"/>
                      <a:pt x="29040" y="10778"/>
                      <a:pt x="29073" y="10778"/>
                    </a:cubicBezTo>
                    <a:cubicBezTo>
                      <a:pt x="29098" y="10770"/>
                      <a:pt x="29122" y="10770"/>
                      <a:pt x="29147" y="10762"/>
                    </a:cubicBezTo>
                    <a:cubicBezTo>
                      <a:pt x="29164" y="10762"/>
                      <a:pt x="29180" y="10745"/>
                      <a:pt x="29196" y="10745"/>
                    </a:cubicBezTo>
                    <a:cubicBezTo>
                      <a:pt x="29246" y="10737"/>
                      <a:pt x="29312" y="10729"/>
                      <a:pt x="29361" y="10721"/>
                    </a:cubicBezTo>
                    <a:cubicBezTo>
                      <a:pt x="29386" y="10721"/>
                      <a:pt x="29402" y="10704"/>
                      <a:pt x="29427" y="10704"/>
                    </a:cubicBezTo>
                    <a:cubicBezTo>
                      <a:pt x="29477" y="10696"/>
                      <a:pt x="29526" y="10688"/>
                      <a:pt x="29576" y="10688"/>
                    </a:cubicBezTo>
                    <a:cubicBezTo>
                      <a:pt x="29600" y="10688"/>
                      <a:pt x="29617" y="10679"/>
                      <a:pt x="29650" y="10679"/>
                    </a:cubicBezTo>
                    <a:cubicBezTo>
                      <a:pt x="29699" y="10663"/>
                      <a:pt x="29757" y="10663"/>
                      <a:pt x="29806" y="10655"/>
                    </a:cubicBezTo>
                    <a:cubicBezTo>
                      <a:pt x="29823" y="10655"/>
                      <a:pt x="29847" y="10655"/>
                      <a:pt x="29864" y="10647"/>
                    </a:cubicBezTo>
                    <a:cubicBezTo>
                      <a:pt x="29930" y="10647"/>
                      <a:pt x="29979" y="10638"/>
                      <a:pt x="30045" y="10638"/>
                    </a:cubicBezTo>
                    <a:lnTo>
                      <a:pt x="30086" y="10638"/>
                    </a:lnTo>
                    <a:cubicBezTo>
                      <a:pt x="30152" y="10638"/>
                      <a:pt x="30218" y="10622"/>
                      <a:pt x="30292" y="10622"/>
                    </a:cubicBezTo>
                    <a:lnTo>
                      <a:pt x="30556" y="10622"/>
                    </a:lnTo>
                    <a:cubicBezTo>
                      <a:pt x="30597" y="10622"/>
                      <a:pt x="30647" y="10622"/>
                      <a:pt x="30688" y="10638"/>
                    </a:cubicBezTo>
                    <a:cubicBezTo>
                      <a:pt x="30713" y="10638"/>
                      <a:pt x="30729" y="10638"/>
                      <a:pt x="30762" y="10647"/>
                    </a:cubicBezTo>
                    <a:cubicBezTo>
                      <a:pt x="30803" y="10647"/>
                      <a:pt x="30845" y="10655"/>
                      <a:pt x="30886" y="10655"/>
                    </a:cubicBezTo>
                    <a:cubicBezTo>
                      <a:pt x="30910" y="10655"/>
                      <a:pt x="30927" y="10655"/>
                      <a:pt x="30960" y="10663"/>
                    </a:cubicBezTo>
                    <a:cubicBezTo>
                      <a:pt x="31001" y="10679"/>
                      <a:pt x="31051" y="10679"/>
                      <a:pt x="31092" y="10688"/>
                    </a:cubicBezTo>
                    <a:cubicBezTo>
                      <a:pt x="31116" y="10688"/>
                      <a:pt x="31133" y="10696"/>
                      <a:pt x="31158" y="10696"/>
                    </a:cubicBezTo>
                    <a:cubicBezTo>
                      <a:pt x="31207" y="10704"/>
                      <a:pt x="31257" y="10721"/>
                      <a:pt x="31322" y="10729"/>
                    </a:cubicBezTo>
                    <a:lnTo>
                      <a:pt x="31339" y="10729"/>
                    </a:lnTo>
                    <a:cubicBezTo>
                      <a:pt x="31405" y="10737"/>
                      <a:pt x="31463" y="10762"/>
                      <a:pt x="31528" y="10770"/>
                    </a:cubicBezTo>
                    <a:cubicBezTo>
                      <a:pt x="31537" y="10770"/>
                      <a:pt x="31545" y="10778"/>
                      <a:pt x="31570" y="10778"/>
                    </a:cubicBezTo>
                    <a:cubicBezTo>
                      <a:pt x="31619" y="10787"/>
                      <a:pt x="31660" y="10811"/>
                      <a:pt x="31710" y="10820"/>
                    </a:cubicBezTo>
                    <a:cubicBezTo>
                      <a:pt x="31735" y="10828"/>
                      <a:pt x="31751" y="10828"/>
                      <a:pt x="31759" y="10844"/>
                    </a:cubicBezTo>
                    <a:cubicBezTo>
                      <a:pt x="31800" y="10853"/>
                      <a:pt x="31842" y="10869"/>
                      <a:pt x="31883" y="10885"/>
                    </a:cubicBezTo>
                    <a:cubicBezTo>
                      <a:pt x="31908" y="10894"/>
                      <a:pt x="31924" y="10894"/>
                      <a:pt x="31949" y="10902"/>
                    </a:cubicBezTo>
                    <a:cubicBezTo>
                      <a:pt x="31990" y="10910"/>
                      <a:pt x="32023" y="10935"/>
                      <a:pt x="32064" y="10943"/>
                    </a:cubicBezTo>
                    <a:cubicBezTo>
                      <a:pt x="32081" y="10951"/>
                      <a:pt x="32105" y="10951"/>
                      <a:pt x="32122" y="10968"/>
                    </a:cubicBezTo>
                    <a:cubicBezTo>
                      <a:pt x="32163" y="10984"/>
                      <a:pt x="32204" y="10993"/>
                      <a:pt x="32245" y="11017"/>
                    </a:cubicBezTo>
                    <a:cubicBezTo>
                      <a:pt x="32270" y="11026"/>
                      <a:pt x="32278" y="11026"/>
                      <a:pt x="32295" y="11034"/>
                    </a:cubicBezTo>
                    <a:cubicBezTo>
                      <a:pt x="32353" y="11059"/>
                      <a:pt x="32402" y="11092"/>
                      <a:pt x="32451" y="11116"/>
                    </a:cubicBezTo>
                    <a:lnTo>
                      <a:pt x="32460" y="11116"/>
                    </a:lnTo>
                    <a:cubicBezTo>
                      <a:pt x="32506" y="11143"/>
                      <a:pt x="32547" y="11164"/>
                      <a:pt x="32583" y="11184"/>
                    </a:cubicBezTo>
                    <a:lnTo>
                      <a:pt x="32583" y="11184"/>
                    </a:lnTo>
                    <a:lnTo>
                      <a:pt x="14323" y="593"/>
                    </a:lnTo>
                    <a:cubicBezTo>
                      <a:pt x="14273" y="560"/>
                      <a:pt x="14232" y="544"/>
                      <a:pt x="14183" y="511"/>
                    </a:cubicBezTo>
                    <a:lnTo>
                      <a:pt x="14174" y="511"/>
                    </a:lnTo>
                    <a:cubicBezTo>
                      <a:pt x="14117" y="478"/>
                      <a:pt x="14067" y="462"/>
                      <a:pt x="14018" y="429"/>
                    </a:cubicBezTo>
                    <a:cubicBezTo>
                      <a:pt x="13993" y="420"/>
                      <a:pt x="13985" y="420"/>
                      <a:pt x="13968" y="404"/>
                    </a:cubicBezTo>
                    <a:cubicBezTo>
                      <a:pt x="13919" y="387"/>
                      <a:pt x="13894" y="379"/>
                      <a:pt x="13853" y="354"/>
                    </a:cubicBezTo>
                    <a:cubicBezTo>
                      <a:pt x="13828" y="346"/>
                      <a:pt x="13812" y="338"/>
                      <a:pt x="13787" y="338"/>
                    </a:cubicBezTo>
                    <a:cubicBezTo>
                      <a:pt x="13746" y="321"/>
                      <a:pt x="13721" y="305"/>
                      <a:pt x="13680" y="297"/>
                    </a:cubicBezTo>
                    <a:cubicBezTo>
                      <a:pt x="13655" y="280"/>
                      <a:pt x="13639" y="272"/>
                      <a:pt x="13614" y="272"/>
                    </a:cubicBezTo>
                    <a:cubicBezTo>
                      <a:pt x="13573" y="264"/>
                      <a:pt x="13540" y="239"/>
                      <a:pt x="13499" y="231"/>
                    </a:cubicBezTo>
                    <a:cubicBezTo>
                      <a:pt x="13482" y="223"/>
                      <a:pt x="13457" y="223"/>
                      <a:pt x="13441" y="206"/>
                    </a:cubicBezTo>
                    <a:cubicBezTo>
                      <a:pt x="13400" y="198"/>
                      <a:pt x="13350" y="181"/>
                      <a:pt x="13309" y="173"/>
                    </a:cubicBezTo>
                    <a:cubicBezTo>
                      <a:pt x="13293" y="173"/>
                      <a:pt x="13276" y="157"/>
                      <a:pt x="13268" y="157"/>
                    </a:cubicBezTo>
                    <a:cubicBezTo>
                      <a:pt x="13202" y="148"/>
                      <a:pt x="13144" y="132"/>
                      <a:pt x="13078" y="115"/>
                    </a:cubicBezTo>
                    <a:cubicBezTo>
                      <a:pt x="13070" y="115"/>
                      <a:pt x="13062" y="115"/>
                      <a:pt x="13045" y="107"/>
                    </a:cubicBezTo>
                    <a:lnTo>
                      <a:pt x="12897" y="74"/>
                    </a:lnTo>
                    <a:cubicBezTo>
                      <a:pt x="12872" y="74"/>
                      <a:pt x="12856" y="66"/>
                      <a:pt x="12831" y="66"/>
                    </a:cubicBezTo>
                    <a:cubicBezTo>
                      <a:pt x="12790" y="58"/>
                      <a:pt x="12749" y="58"/>
                      <a:pt x="12708" y="41"/>
                    </a:cubicBezTo>
                    <a:cubicBezTo>
                      <a:pt x="12691" y="41"/>
                      <a:pt x="12658" y="33"/>
                      <a:pt x="12633" y="33"/>
                    </a:cubicBezTo>
                    <a:cubicBezTo>
                      <a:pt x="12592" y="33"/>
                      <a:pt x="12551" y="25"/>
                      <a:pt x="12510" y="25"/>
                    </a:cubicBezTo>
                    <a:cubicBezTo>
                      <a:pt x="12493" y="25"/>
                      <a:pt x="12460" y="25"/>
                      <a:pt x="12444" y="17"/>
                    </a:cubicBezTo>
                    <a:cubicBezTo>
                      <a:pt x="12403" y="17"/>
                      <a:pt x="12361" y="17"/>
                      <a:pt x="12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275"/>
              <p:cNvSpPr/>
              <p:nvPr/>
            </p:nvSpPr>
            <p:spPr>
              <a:xfrm>
                <a:off x="8719919" y="-1732331"/>
                <a:ext cx="654653" cy="834632"/>
              </a:xfrm>
              <a:custGeom>
                <a:rect b="b" l="l" r="r" t="t"/>
                <a:pathLst>
                  <a:path extrusionOk="0" h="21383" w="16772">
                    <a:moveTo>
                      <a:pt x="12141" y="0"/>
                    </a:moveTo>
                    <a:cubicBezTo>
                      <a:pt x="11025" y="0"/>
                      <a:pt x="9765" y="359"/>
                      <a:pt x="8431" y="1118"/>
                    </a:cubicBezTo>
                    <a:cubicBezTo>
                      <a:pt x="3809" y="3746"/>
                      <a:pt x="51" y="10149"/>
                      <a:pt x="18" y="15431"/>
                    </a:cubicBezTo>
                    <a:cubicBezTo>
                      <a:pt x="0" y="19202"/>
                      <a:pt x="1877" y="21382"/>
                      <a:pt x="4630" y="21382"/>
                    </a:cubicBezTo>
                    <a:cubicBezTo>
                      <a:pt x="5746" y="21382"/>
                      <a:pt x="7005" y="21024"/>
                      <a:pt x="8341" y="20268"/>
                    </a:cubicBezTo>
                    <a:cubicBezTo>
                      <a:pt x="12964" y="17648"/>
                      <a:pt x="16738" y="11229"/>
                      <a:pt x="16754" y="5947"/>
                    </a:cubicBezTo>
                    <a:cubicBezTo>
                      <a:pt x="16772" y="2183"/>
                      <a:pt x="14892" y="0"/>
                      <a:pt x="12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275"/>
              <p:cNvSpPr/>
              <p:nvPr/>
            </p:nvSpPr>
            <p:spPr>
              <a:xfrm>
                <a:off x="8814182" y="-1645288"/>
                <a:ext cx="757855" cy="862657"/>
              </a:xfrm>
              <a:custGeom>
                <a:rect b="b" l="l" r="r" t="t"/>
                <a:pathLst>
                  <a:path extrusionOk="0" h="22101" w="19416">
                    <a:moveTo>
                      <a:pt x="19276" y="4590"/>
                    </a:moveTo>
                    <a:lnTo>
                      <a:pt x="19280" y="4593"/>
                    </a:lnTo>
                    <a:lnTo>
                      <a:pt x="19280" y="4593"/>
                    </a:lnTo>
                    <a:cubicBezTo>
                      <a:pt x="19279" y="4591"/>
                      <a:pt x="19277" y="4590"/>
                      <a:pt x="19276" y="4590"/>
                    </a:cubicBezTo>
                    <a:close/>
                    <a:moveTo>
                      <a:pt x="19280" y="4593"/>
                    </a:moveTo>
                    <a:lnTo>
                      <a:pt x="19280" y="4593"/>
                    </a:lnTo>
                    <a:cubicBezTo>
                      <a:pt x="19284" y="4597"/>
                      <a:pt x="19285" y="4607"/>
                      <a:pt x="19292" y="4607"/>
                    </a:cubicBezTo>
                    <a:cubicBezTo>
                      <a:pt x="19317" y="4617"/>
                      <a:pt x="19343" y="4630"/>
                      <a:pt x="19369" y="4645"/>
                    </a:cubicBezTo>
                    <a:lnTo>
                      <a:pt x="19369" y="4645"/>
                    </a:lnTo>
                    <a:lnTo>
                      <a:pt x="19280" y="4593"/>
                    </a:lnTo>
                    <a:close/>
                    <a:moveTo>
                      <a:pt x="19369" y="4645"/>
                    </a:moveTo>
                    <a:lnTo>
                      <a:pt x="19415" y="4672"/>
                    </a:lnTo>
                    <a:cubicBezTo>
                      <a:pt x="19400" y="4663"/>
                      <a:pt x="19384" y="4654"/>
                      <a:pt x="19369" y="4645"/>
                    </a:cubicBezTo>
                    <a:close/>
                    <a:moveTo>
                      <a:pt x="10392" y="0"/>
                    </a:moveTo>
                    <a:cubicBezTo>
                      <a:pt x="10334" y="0"/>
                      <a:pt x="10285" y="0"/>
                      <a:pt x="10219" y="8"/>
                    </a:cubicBezTo>
                    <a:lnTo>
                      <a:pt x="10178" y="8"/>
                    </a:lnTo>
                    <a:cubicBezTo>
                      <a:pt x="10137" y="8"/>
                      <a:pt x="10087" y="17"/>
                      <a:pt x="10046" y="17"/>
                    </a:cubicBezTo>
                    <a:cubicBezTo>
                      <a:pt x="10021" y="17"/>
                      <a:pt x="10005" y="17"/>
                      <a:pt x="9980" y="25"/>
                    </a:cubicBezTo>
                    <a:cubicBezTo>
                      <a:pt x="9939" y="25"/>
                      <a:pt x="9914" y="41"/>
                      <a:pt x="9873" y="41"/>
                    </a:cubicBezTo>
                    <a:cubicBezTo>
                      <a:pt x="9848" y="41"/>
                      <a:pt x="9815" y="50"/>
                      <a:pt x="9799" y="50"/>
                    </a:cubicBezTo>
                    <a:cubicBezTo>
                      <a:pt x="9766" y="50"/>
                      <a:pt x="9724" y="58"/>
                      <a:pt x="9692" y="66"/>
                    </a:cubicBezTo>
                    <a:cubicBezTo>
                      <a:pt x="9667" y="66"/>
                      <a:pt x="9642" y="83"/>
                      <a:pt x="9609" y="83"/>
                    </a:cubicBezTo>
                    <a:cubicBezTo>
                      <a:pt x="9584" y="91"/>
                      <a:pt x="9543" y="91"/>
                      <a:pt x="9510" y="99"/>
                    </a:cubicBezTo>
                    <a:cubicBezTo>
                      <a:pt x="9486" y="99"/>
                      <a:pt x="9469" y="107"/>
                      <a:pt x="9444" y="107"/>
                    </a:cubicBezTo>
                    <a:cubicBezTo>
                      <a:pt x="9436" y="107"/>
                      <a:pt x="9428" y="107"/>
                      <a:pt x="9420" y="124"/>
                    </a:cubicBezTo>
                    <a:cubicBezTo>
                      <a:pt x="9403" y="124"/>
                      <a:pt x="9395" y="124"/>
                      <a:pt x="9387" y="132"/>
                    </a:cubicBezTo>
                    <a:cubicBezTo>
                      <a:pt x="9345" y="140"/>
                      <a:pt x="9296" y="149"/>
                      <a:pt x="9255" y="165"/>
                    </a:cubicBezTo>
                    <a:cubicBezTo>
                      <a:pt x="9238" y="165"/>
                      <a:pt x="9230" y="173"/>
                      <a:pt x="9222" y="173"/>
                    </a:cubicBezTo>
                    <a:cubicBezTo>
                      <a:pt x="9172" y="181"/>
                      <a:pt x="9131" y="190"/>
                      <a:pt x="9074" y="214"/>
                    </a:cubicBezTo>
                    <a:lnTo>
                      <a:pt x="9065" y="214"/>
                    </a:lnTo>
                    <a:cubicBezTo>
                      <a:pt x="9016" y="223"/>
                      <a:pt x="8950" y="247"/>
                      <a:pt x="8900" y="264"/>
                    </a:cubicBezTo>
                    <a:cubicBezTo>
                      <a:pt x="8892" y="264"/>
                      <a:pt x="8884" y="272"/>
                      <a:pt x="8867" y="272"/>
                    </a:cubicBezTo>
                    <a:cubicBezTo>
                      <a:pt x="8826" y="289"/>
                      <a:pt x="8785" y="305"/>
                      <a:pt x="8736" y="313"/>
                    </a:cubicBezTo>
                    <a:cubicBezTo>
                      <a:pt x="8727" y="313"/>
                      <a:pt x="8703" y="330"/>
                      <a:pt x="8694" y="330"/>
                    </a:cubicBezTo>
                    <a:cubicBezTo>
                      <a:pt x="8653" y="338"/>
                      <a:pt x="8604" y="355"/>
                      <a:pt x="8563" y="371"/>
                    </a:cubicBezTo>
                    <a:cubicBezTo>
                      <a:pt x="8554" y="371"/>
                      <a:pt x="8538" y="379"/>
                      <a:pt x="8530" y="379"/>
                    </a:cubicBezTo>
                    <a:cubicBezTo>
                      <a:pt x="8480" y="396"/>
                      <a:pt x="8414" y="420"/>
                      <a:pt x="8365" y="437"/>
                    </a:cubicBezTo>
                    <a:cubicBezTo>
                      <a:pt x="8357" y="437"/>
                      <a:pt x="8348" y="453"/>
                      <a:pt x="8332" y="453"/>
                    </a:cubicBezTo>
                    <a:cubicBezTo>
                      <a:pt x="8291" y="470"/>
                      <a:pt x="8241" y="495"/>
                      <a:pt x="8200" y="503"/>
                    </a:cubicBezTo>
                    <a:cubicBezTo>
                      <a:pt x="8184" y="511"/>
                      <a:pt x="8167" y="511"/>
                      <a:pt x="8151" y="519"/>
                    </a:cubicBezTo>
                    <a:cubicBezTo>
                      <a:pt x="8109" y="544"/>
                      <a:pt x="8068" y="561"/>
                      <a:pt x="8027" y="577"/>
                    </a:cubicBezTo>
                    <a:cubicBezTo>
                      <a:pt x="8019" y="585"/>
                      <a:pt x="7994" y="585"/>
                      <a:pt x="7986" y="594"/>
                    </a:cubicBezTo>
                    <a:cubicBezTo>
                      <a:pt x="7936" y="618"/>
                      <a:pt x="7870" y="643"/>
                      <a:pt x="7821" y="676"/>
                    </a:cubicBezTo>
                    <a:cubicBezTo>
                      <a:pt x="7813" y="676"/>
                      <a:pt x="7813" y="684"/>
                      <a:pt x="7796" y="684"/>
                    </a:cubicBezTo>
                    <a:cubicBezTo>
                      <a:pt x="7747" y="709"/>
                      <a:pt x="7697" y="742"/>
                      <a:pt x="7656" y="758"/>
                    </a:cubicBezTo>
                    <a:cubicBezTo>
                      <a:pt x="7631" y="767"/>
                      <a:pt x="7623" y="783"/>
                      <a:pt x="7607" y="791"/>
                    </a:cubicBezTo>
                    <a:lnTo>
                      <a:pt x="7483" y="849"/>
                    </a:lnTo>
                    <a:cubicBezTo>
                      <a:pt x="7458" y="865"/>
                      <a:pt x="7450" y="874"/>
                      <a:pt x="7425" y="882"/>
                    </a:cubicBezTo>
                    <a:cubicBezTo>
                      <a:pt x="7376" y="915"/>
                      <a:pt x="7318" y="948"/>
                      <a:pt x="7252" y="973"/>
                    </a:cubicBezTo>
                    <a:lnTo>
                      <a:pt x="7038" y="1096"/>
                    </a:lnTo>
                    <a:cubicBezTo>
                      <a:pt x="7013" y="1113"/>
                      <a:pt x="6997" y="1129"/>
                      <a:pt x="6972" y="1137"/>
                    </a:cubicBezTo>
                    <a:lnTo>
                      <a:pt x="6824" y="1236"/>
                    </a:lnTo>
                    <a:cubicBezTo>
                      <a:pt x="6799" y="1244"/>
                      <a:pt x="6766" y="1261"/>
                      <a:pt x="6750" y="1277"/>
                    </a:cubicBezTo>
                    <a:cubicBezTo>
                      <a:pt x="6700" y="1302"/>
                      <a:pt x="6643" y="1343"/>
                      <a:pt x="6585" y="1376"/>
                    </a:cubicBezTo>
                    <a:cubicBezTo>
                      <a:pt x="6560" y="1385"/>
                      <a:pt x="6544" y="1401"/>
                      <a:pt x="6535" y="1418"/>
                    </a:cubicBezTo>
                    <a:cubicBezTo>
                      <a:pt x="6461" y="1467"/>
                      <a:pt x="6387" y="1508"/>
                      <a:pt x="6329" y="1566"/>
                    </a:cubicBezTo>
                    <a:cubicBezTo>
                      <a:pt x="6313" y="1574"/>
                      <a:pt x="6297" y="1582"/>
                      <a:pt x="6288" y="1591"/>
                    </a:cubicBezTo>
                    <a:cubicBezTo>
                      <a:pt x="6231" y="1632"/>
                      <a:pt x="6173" y="1673"/>
                      <a:pt x="6123" y="1714"/>
                    </a:cubicBezTo>
                    <a:cubicBezTo>
                      <a:pt x="6099" y="1739"/>
                      <a:pt x="6066" y="1747"/>
                      <a:pt x="6049" y="1772"/>
                    </a:cubicBezTo>
                    <a:cubicBezTo>
                      <a:pt x="6000" y="1797"/>
                      <a:pt x="5959" y="1838"/>
                      <a:pt x="5901" y="1879"/>
                    </a:cubicBezTo>
                    <a:cubicBezTo>
                      <a:pt x="5884" y="1904"/>
                      <a:pt x="5852" y="1920"/>
                      <a:pt x="5835" y="1937"/>
                    </a:cubicBezTo>
                    <a:cubicBezTo>
                      <a:pt x="5777" y="1978"/>
                      <a:pt x="5728" y="2019"/>
                      <a:pt x="5670" y="2069"/>
                    </a:cubicBezTo>
                    <a:cubicBezTo>
                      <a:pt x="5654" y="2077"/>
                      <a:pt x="5637" y="2085"/>
                      <a:pt x="5629" y="2110"/>
                    </a:cubicBezTo>
                    <a:cubicBezTo>
                      <a:pt x="5563" y="2159"/>
                      <a:pt x="5489" y="2225"/>
                      <a:pt x="5431" y="2275"/>
                    </a:cubicBezTo>
                    <a:cubicBezTo>
                      <a:pt x="5407" y="2291"/>
                      <a:pt x="5390" y="2316"/>
                      <a:pt x="5365" y="2324"/>
                    </a:cubicBezTo>
                    <a:cubicBezTo>
                      <a:pt x="5324" y="2365"/>
                      <a:pt x="5275" y="2406"/>
                      <a:pt x="5234" y="2448"/>
                    </a:cubicBezTo>
                    <a:cubicBezTo>
                      <a:pt x="5217" y="2472"/>
                      <a:pt x="5184" y="2489"/>
                      <a:pt x="5159" y="2522"/>
                    </a:cubicBezTo>
                    <a:cubicBezTo>
                      <a:pt x="5118" y="2563"/>
                      <a:pt x="5077" y="2604"/>
                      <a:pt x="5036" y="2637"/>
                    </a:cubicBezTo>
                    <a:cubicBezTo>
                      <a:pt x="5019" y="2654"/>
                      <a:pt x="4986" y="2678"/>
                      <a:pt x="4970" y="2703"/>
                    </a:cubicBezTo>
                    <a:cubicBezTo>
                      <a:pt x="4912" y="2761"/>
                      <a:pt x="4854" y="2810"/>
                      <a:pt x="4805" y="2868"/>
                    </a:cubicBezTo>
                    <a:lnTo>
                      <a:pt x="4747" y="2926"/>
                    </a:lnTo>
                    <a:lnTo>
                      <a:pt x="4599" y="3074"/>
                    </a:lnTo>
                    <a:lnTo>
                      <a:pt x="4525" y="3148"/>
                    </a:lnTo>
                    <a:cubicBezTo>
                      <a:pt x="4484" y="3189"/>
                      <a:pt x="4442" y="3230"/>
                      <a:pt x="4409" y="3272"/>
                    </a:cubicBezTo>
                    <a:cubicBezTo>
                      <a:pt x="4393" y="3305"/>
                      <a:pt x="4360" y="3321"/>
                      <a:pt x="4335" y="3354"/>
                    </a:cubicBezTo>
                    <a:cubicBezTo>
                      <a:pt x="4294" y="3395"/>
                      <a:pt x="4253" y="3445"/>
                      <a:pt x="4212" y="3486"/>
                    </a:cubicBezTo>
                    <a:cubicBezTo>
                      <a:pt x="4195" y="3511"/>
                      <a:pt x="4171" y="3527"/>
                      <a:pt x="4154" y="3560"/>
                    </a:cubicBezTo>
                    <a:cubicBezTo>
                      <a:pt x="4088" y="3626"/>
                      <a:pt x="4039" y="3692"/>
                      <a:pt x="3981" y="3758"/>
                    </a:cubicBezTo>
                    <a:cubicBezTo>
                      <a:pt x="3956" y="3774"/>
                      <a:pt x="3948" y="3799"/>
                      <a:pt x="3923" y="3807"/>
                    </a:cubicBezTo>
                    <a:cubicBezTo>
                      <a:pt x="3882" y="3857"/>
                      <a:pt x="3833" y="3914"/>
                      <a:pt x="3791" y="3964"/>
                    </a:cubicBezTo>
                    <a:cubicBezTo>
                      <a:pt x="3783" y="3972"/>
                      <a:pt x="3775" y="3980"/>
                      <a:pt x="3775" y="3997"/>
                    </a:cubicBezTo>
                    <a:cubicBezTo>
                      <a:pt x="3758" y="4013"/>
                      <a:pt x="3742" y="4021"/>
                      <a:pt x="3734" y="4046"/>
                    </a:cubicBezTo>
                    <a:cubicBezTo>
                      <a:pt x="3701" y="4087"/>
                      <a:pt x="3660" y="4129"/>
                      <a:pt x="3627" y="4170"/>
                    </a:cubicBezTo>
                    <a:cubicBezTo>
                      <a:pt x="3610" y="4203"/>
                      <a:pt x="3585" y="4219"/>
                      <a:pt x="3569" y="4252"/>
                    </a:cubicBezTo>
                    <a:cubicBezTo>
                      <a:pt x="3536" y="4293"/>
                      <a:pt x="3495" y="4343"/>
                      <a:pt x="3462" y="4384"/>
                    </a:cubicBezTo>
                    <a:cubicBezTo>
                      <a:pt x="3445" y="4409"/>
                      <a:pt x="3421" y="4433"/>
                      <a:pt x="3404" y="4458"/>
                    </a:cubicBezTo>
                    <a:cubicBezTo>
                      <a:pt x="3363" y="4516"/>
                      <a:pt x="3305" y="4574"/>
                      <a:pt x="3264" y="4631"/>
                    </a:cubicBezTo>
                    <a:cubicBezTo>
                      <a:pt x="3256" y="4639"/>
                      <a:pt x="3248" y="4656"/>
                      <a:pt x="3239" y="4672"/>
                    </a:cubicBezTo>
                    <a:lnTo>
                      <a:pt x="3083" y="4887"/>
                    </a:lnTo>
                    <a:cubicBezTo>
                      <a:pt x="3058" y="4911"/>
                      <a:pt x="3050" y="4928"/>
                      <a:pt x="3033" y="4961"/>
                    </a:cubicBezTo>
                    <a:cubicBezTo>
                      <a:pt x="2992" y="5010"/>
                      <a:pt x="2959" y="5068"/>
                      <a:pt x="2926" y="5117"/>
                    </a:cubicBezTo>
                    <a:cubicBezTo>
                      <a:pt x="2910" y="5150"/>
                      <a:pt x="2885" y="5167"/>
                      <a:pt x="2869" y="5200"/>
                    </a:cubicBezTo>
                    <a:cubicBezTo>
                      <a:pt x="2836" y="5249"/>
                      <a:pt x="2803" y="5290"/>
                      <a:pt x="2770" y="5340"/>
                    </a:cubicBezTo>
                    <a:cubicBezTo>
                      <a:pt x="2753" y="5373"/>
                      <a:pt x="2728" y="5406"/>
                      <a:pt x="2712" y="5422"/>
                    </a:cubicBezTo>
                    <a:cubicBezTo>
                      <a:pt x="2679" y="5480"/>
                      <a:pt x="2646" y="5521"/>
                      <a:pt x="2621" y="5571"/>
                    </a:cubicBezTo>
                    <a:cubicBezTo>
                      <a:pt x="2597" y="5604"/>
                      <a:pt x="2588" y="5620"/>
                      <a:pt x="2564" y="5653"/>
                    </a:cubicBezTo>
                    <a:cubicBezTo>
                      <a:pt x="2522" y="5711"/>
                      <a:pt x="2498" y="5768"/>
                      <a:pt x="2457" y="5826"/>
                    </a:cubicBezTo>
                    <a:cubicBezTo>
                      <a:pt x="2440" y="5851"/>
                      <a:pt x="2432" y="5859"/>
                      <a:pt x="2424" y="5876"/>
                    </a:cubicBezTo>
                    <a:cubicBezTo>
                      <a:pt x="2374" y="5950"/>
                      <a:pt x="2333" y="6032"/>
                      <a:pt x="2275" y="6106"/>
                    </a:cubicBezTo>
                    <a:cubicBezTo>
                      <a:pt x="2267" y="6123"/>
                      <a:pt x="2259" y="6147"/>
                      <a:pt x="2234" y="6164"/>
                    </a:cubicBezTo>
                    <a:cubicBezTo>
                      <a:pt x="2209" y="6222"/>
                      <a:pt x="2168" y="6279"/>
                      <a:pt x="2135" y="6329"/>
                    </a:cubicBezTo>
                    <a:cubicBezTo>
                      <a:pt x="2110" y="6362"/>
                      <a:pt x="2102" y="6386"/>
                      <a:pt x="2086" y="6411"/>
                    </a:cubicBezTo>
                    <a:lnTo>
                      <a:pt x="1987" y="6568"/>
                    </a:lnTo>
                    <a:cubicBezTo>
                      <a:pt x="1970" y="6601"/>
                      <a:pt x="1962" y="6634"/>
                      <a:pt x="1937" y="6650"/>
                    </a:cubicBezTo>
                    <a:cubicBezTo>
                      <a:pt x="1904" y="6700"/>
                      <a:pt x="1880" y="6757"/>
                      <a:pt x="1855" y="6807"/>
                    </a:cubicBezTo>
                    <a:cubicBezTo>
                      <a:pt x="1847" y="6840"/>
                      <a:pt x="1822" y="6856"/>
                      <a:pt x="1814" y="6889"/>
                    </a:cubicBezTo>
                    <a:cubicBezTo>
                      <a:pt x="1781" y="6947"/>
                      <a:pt x="1756" y="7013"/>
                      <a:pt x="1715" y="7070"/>
                    </a:cubicBezTo>
                    <a:cubicBezTo>
                      <a:pt x="1698" y="7095"/>
                      <a:pt x="1690" y="7103"/>
                      <a:pt x="1682" y="7128"/>
                    </a:cubicBezTo>
                    <a:lnTo>
                      <a:pt x="1558" y="7375"/>
                    </a:lnTo>
                    <a:cubicBezTo>
                      <a:pt x="1550" y="7384"/>
                      <a:pt x="1550" y="7400"/>
                      <a:pt x="1534" y="7416"/>
                    </a:cubicBezTo>
                    <a:cubicBezTo>
                      <a:pt x="1509" y="7482"/>
                      <a:pt x="1476" y="7548"/>
                      <a:pt x="1435" y="7622"/>
                    </a:cubicBezTo>
                    <a:cubicBezTo>
                      <a:pt x="1426" y="7639"/>
                      <a:pt x="1410" y="7672"/>
                      <a:pt x="1402" y="7688"/>
                    </a:cubicBezTo>
                    <a:cubicBezTo>
                      <a:pt x="1369" y="7754"/>
                      <a:pt x="1352" y="7812"/>
                      <a:pt x="1319" y="7870"/>
                    </a:cubicBezTo>
                    <a:cubicBezTo>
                      <a:pt x="1311" y="7878"/>
                      <a:pt x="1311" y="7886"/>
                      <a:pt x="1303" y="7911"/>
                    </a:cubicBezTo>
                    <a:cubicBezTo>
                      <a:pt x="1303" y="7919"/>
                      <a:pt x="1286" y="7927"/>
                      <a:pt x="1286" y="7936"/>
                    </a:cubicBezTo>
                    <a:cubicBezTo>
                      <a:pt x="1196" y="8142"/>
                      <a:pt x="1105" y="8348"/>
                      <a:pt x="1023" y="8554"/>
                    </a:cubicBezTo>
                    <a:cubicBezTo>
                      <a:pt x="1014" y="8578"/>
                      <a:pt x="998" y="8595"/>
                      <a:pt x="998" y="8620"/>
                    </a:cubicBezTo>
                    <a:lnTo>
                      <a:pt x="874" y="8924"/>
                    </a:lnTo>
                    <a:cubicBezTo>
                      <a:pt x="874" y="8941"/>
                      <a:pt x="874" y="8941"/>
                      <a:pt x="866" y="8949"/>
                    </a:cubicBezTo>
                    <a:cubicBezTo>
                      <a:pt x="825" y="9040"/>
                      <a:pt x="792" y="9147"/>
                      <a:pt x="767" y="9238"/>
                    </a:cubicBezTo>
                    <a:cubicBezTo>
                      <a:pt x="751" y="9254"/>
                      <a:pt x="751" y="9279"/>
                      <a:pt x="743" y="9295"/>
                    </a:cubicBezTo>
                    <a:cubicBezTo>
                      <a:pt x="710" y="9402"/>
                      <a:pt x="668" y="9501"/>
                      <a:pt x="644" y="9608"/>
                    </a:cubicBezTo>
                    <a:cubicBezTo>
                      <a:pt x="644" y="9617"/>
                      <a:pt x="627" y="9625"/>
                      <a:pt x="627" y="9650"/>
                    </a:cubicBezTo>
                    <a:cubicBezTo>
                      <a:pt x="602" y="9740"/>
                      <a:pt x="569" y="9831"/>
                      <a:pt x="545" y="9930"/>
                    </a:cubicBezTo>
                    <a:cubicBezTo>
                      <a:pt x="537" y="9946"/>
                      <a:pt x="537" y="9971"/>
                      <a:pt x="528" y="9987"/>
                    </a:cubicBezTo>
                    <a:cubicBezTo>
                      <a:pt x="495" y="10095"/>
                      <a:pt x="462" y="10193"/>
                      <a:pt x="446" y="10301"/>
                    </a:cubicBezTo>
                    <a:cubicBezTo>
                      <a:pt x="446" y="10317"/>
                      <a:pt x="438" y="10325"/>
                      <a:pt x="438" y="10350"/>
                    </a:cubicBezTo>
                    <a:cubicBezTo>
                      <a:pt x="413" y="10441"/>
                      <a:pt x="380" y="10531"/>
                      <a:pt x="363" y="10614"/>
                    </a:cubicBezTo>
                    <a:cubicBezTo>
                      <a:pt x="363" y="10638"/>
                      <a:pt x="355" y="10655"/>
                      <a:pt x="355" y="10671"/>
                    </a:cubicBezTo>
                    <a:cubicBezTo>
                      <a:pt x="331" y="10770"/>
                      <a:pt x="298" y="10877"/>
                      <a:pt x="281" y="10968"/>
                    </a:cubicBezTo>
                    <a:cubicBezTo>
                      <a:pt x="281" y="10985"/>
                      <a:pt x="273" y="11009"/>
                      <a:pt x="273" y="11026"/>
                    </a:cubicBezTo>
                    <a:cubicBezTo>
                      <a:pt x="248" y="11125"/>
                      <a:pt x="232" y="11215"/>
                      <a:pt x="215" y="11298"/>
                    </a:cubicBezTo>
                    <a:cubicBezTo>
                      <a:pt x="215" y="11314"/>
                      <a:pt x="207" y="11331"/>
                      <a:pt x="207" y="11347"/>
                    </a:cubicBezTo>
                    <a:cubicBezTo>
                      <a:pt x="190" y="11454"/>
                      <a:pt x="166" y="11553"/>
                      <a:pt x="157" y="11644"/>
                    </a:cubicBezTo>
                    <a:cubicBezTo>
                      <a:pt x="157" y="11668"/>
                      <a:pt x="149" y="11685"/>
                      <a:pt x="149" y="11710"/>
                    </a:cubicBezTo>
                    <a:cubicBezTo>
                      <a:pt x="133" y="11800"/>
                      <a:pt x="116" y="11891"/>
                      <a:pt x="108" y="11990"/>
                    </a:cubicBezTo>
                    <a:lnTo>
                      <a:pt x="108" y="12031"/>
                    </a:lnTo>
                    <a:cubicBezTo>
                      <a:pt x="92" y="12130"/>
                      <a:pt x="83" y="12221"/>
                      <a:pt x="75" y="12328"/>
                    </a:cubicBezTo>
                    <a:cubicBezTo>
                      <a:pt x="75" y="12344"/>
                      <a:pt x="75" y="12369"/>
                      <a:pt x="67" y="12385"/>
                    </a:cubicBezTo>
                    <a:cubicBezTo>
                      <a:pt x="50" y="12484"/>
                      <a:pt x="42" y="12575"/>
                      <a:pt x="42" y="12666"/>
                    </a:cubicBezTo>
                    <a:lnTo>
                      <a:pt x="42" y="12690"/>
                    </a:lnTo>
                    <a:cubicBezTo>
                      <a:pt x="34" y="12789"/>
                      <a:pt x="34" y="12880"/>
                      <a:pt x="26" y="12987"/>
                    </a:cubicBezTo>
                    <a:lnTo>
                      <a:pt x="26" y="13061"/>
                    </a:lnTo>
                    <a:cubicBezTo>
                      <a:pt x="26" y="13160"/>
                      <a:pt x="9" y="13251"/>
                      <a:pt x="9" y="13358"/>
                    </a:cubicBezTo>
                    <a:cubicBezTo>
                      <a:pt x="1" y="15624"/>
                      <a:pt x="792" y="17231"/>
                      <a:pt x="2069" y="17989"/>
                    </a:cubicBezTo>
                    <a:lnTo>
                      <a:pt x="9139" y="22101"/>
                    </a:lnTo>
                    <a:cubicBezTo>
                      <a:pt x="7854" y="21343"/>
                      <a:pt x="7071" y="19744"/>
                      <a:pt x="7079" y="17470"/>
                    </a:cubicBezTo>
                    <a:cubicBezTo>
                      <a:pt x="7079" y="17371"/>
                      <a:pt x="7079" y="17272"/>
                      <a:pt x="7088" y="17181"/>
                    </a:cubicBezTo>
                    <a:lnTo>
                      <a:pt x="7088" y="17107"/>
                    </a:lnTo>
                    <a:cubicBezTo>
                      <a:pt x="7088" y="17016"/>
                      <a:pt x="7096" y="16909"/>
                      <a:pt x="7112" y="16819"/>
                    </a:cubicBezTo>
                    <a:lnTo>
                      <a:pt x="7112" y="16786"/>
                    </a:lnTo>
                    <a:cubicBezTo>
                      <a:pt x="7121" y="16695"/>
                      <a:pt x="7121" y="16613"/>
                      <a:pt x="7129" y="16522"/>
                    </a:cubicBezTo>
                    <a:cubicBezTo>
                      <a:pt x="7129" y="16497"/>
                      <a:pt x="7129" y="16473"/>
                      <a:pt x="7137" y="16448"/>
                    </a:cubicBezTo>
                    <a:cubicBezTo>
                      <a:pt x="7154" y="16357"/>
                      <a:pt x="7162" y="16250"/>
                      <a:pt x="7170" y="16159"/>
                    </a:cubicBezTo>
                    <a:cubicBezTo>
                      <a:pt x="7170" y="16143"/>
                      <a:pt x="7170" y="16126"/>
                      <a:pt x="7178" y="16110"/>
                    </a:cubicBezTo>
                    <a:cubicBezTo>
                      <a:pt x="7195" y="16028"/>
                      <a:pt x="7203" y="15945"/>
                      <a:pt x="7219" y="15855"/>
                    </a:cubicBezTo>
                    <a:cubicBezTo>
                      <a:pt x="7219" y="15830"/>
                      <a:pt x="7236" y="15797"/>
                      <a:pt x="7236" y="15780"/>
                    </a:cubicBezTo>
                    <a:cubicBezTo>
                      <a:pt x="7252" y="15681"/>
                      <a:pt x="7261" y="15583"/>
                      <a:pt x="7285" y="15492"/>
                    </a:cubicBezTo>
                    <a:cubicBezTo>
                      <a:pt x="7285" y="15467"/>
                      <a:pt x="7294" y="15451"/>
                      <a:pt x="7294" y="15426"/>
                    </a:cubicBezTo>
                    <a:cubicBezTo>
                      <a:pt x="7318" y="15344"/>
                      <a:pt x="7327" y="15261"/>
                      <a:pt x="7343" y="15179"/>
                    </a:cubicBezTo>
                    <a:cubicBezTo>
                      <a:pt x="7360" y="15162"/>
                      <a:pt x="7360" y="15129"/>
                      <a:pt x="7368" y="15113"/>
                    </a:cubicBezTo>
                    <a:cubicBezTo>
                      <a:pt x="7384" y="15014"/>
                      <a:pt x="7409" y="14915"/>
                      <a:pt x="7442" y="14825"/>
                    </a:cubicBezTo>
                    <a:cubicBezTo>
                      <a:pt x="7450" y="14800"/>
                      <a:pt x="7450" y="14767"/>
                      <a:pt x="7458" y="14750"/>
                    </a:cubicBezTo>
                    <a:lnTo>
                      <a:pt x="7524" y="14503"/>
                    </a:lnTo>
                    <a:cubicBezTo>
                      <a:pt x="7533" y="14478"/>
                      <a:pt x="7533" y="14462"/>
                      <a:pt x="7541" y="14429"/>
                    </a:cubicBezTo>
                    <a:cubicBezTo>
                      <a:pt x="7574" y="14338"/>
                      <a:pt x="7590" y="14231"/>
                      <a:pt x="7623" y="14141"/>
                    </a:cubicBezTo>
                    <a:cubicBezTo>
                      <a:pt x="7631" y="14108"/>
                      <a:pt x="7648" y="14091"/>
                      <a:pt x="7648" y="14058"/>
                    </a:cubicBezTo>
                    <a:cubicBezTo>
                      <a:pt x="7664" y="13976"/>
                      <a:pt x="7697" y="13893"/>
                      <a:pt x="7730" y="13803"/>
                    </a:cubicBezTo>
                    <a:cubicBezTo>
                      <a:pt x="7739" y="13778"/>
                      <a:pt x="7739" y="13762"/>
                      <a:pt x="7747" y="13737"/>
                    </a:cubicBezTo>
                    <a:cubicBezTo>
                      <a:pt x="7780" y="13638"/>
                      <a:pt x="7813" y="13539"/>
                      <a:pt x="7854" y="13440"/>
                    </a:cubicBezTo>
                    <a:cubicBezTo>
                      <a:pt x="7862" y="13407"/>
                      <a:pt x="7870" y="13391"/>
                      <a:pt x="7879" y="13358"/>
                    </a:cubicBezTo>
                    <a:cubicBezTo>
                      <a:pt x="7912" y="13267"/>
                      <a:pt x="7945" y="13185"/>
                      <a:pt x="7978" y="13094"/>
                    </a:cubicBezTo>
                    <a:cubicBezTo>
                      <a:pt x="7978" y="13078"/>
                      <a:pt x="7986" y="13069"/>
                      <a:pt x="7986" y="13053"/>
                    </a:cubicBezTo>
                    <a:cubicBezTo>
                      <a:pt x="8027" y="12946"/>
                      <a:pt x="8060" y="12855"/>
                      <a:pt x="8101" y="12748"/>
                    </a:cubicBezTo>
                    <a:cubicBezTo>
                      <a:pt x="8109" y="12731"/>
                      <a:pt x="8118" y="12699"/>
                      <a:pt x="8126" y="12674"/>
                    </a:cubicBezTo>
                    <a:cubicBezTo>
                      <a:pt x="8167" y="12575"/>
                      <a:pt x="8208" y="12484"/>
                      <a:pt x="8249" y="12377"/>
                    </a:cubicBezTo>
                    <a:lnTo>
                      <a:pt x="8249" y="12369"/>
                    </a:lnTo>
                    <a:cubicBezTo>
                      <a:pt x="8291" y="12262"/>
                      <a:pt x="8348" y="12171"/>
                      <a:pt x="8390" y="12072"/>
                    </a:cubicBezTo>
                    <a:cubicBezTo>
                      <a:pt x="8398" y="12039"/>
                      <a:pt x="8406" y="12015"/>
                      <a:pt x="8414" y="11990"/>
                    </a:cubicBezTo>
                    <a:cubicBezTo>
                      <a:pt x="8439" y="11932"/>
                      <a:pt x="8472" y="11874"/>
                      <a:pt x="8497" y="11825"/>
                    </a:cubicBezTo>
                    <a:cubicBezTo>
                      <a:pt x="8513" y="11800"/>
                      <a:pt x="8521" y="11767"/>
                      <a:pt x="8530" y="11751"/>
                    </a:cubicBezTo>
                    <a:cubicBezTo>
                      <a:pt x="8563" y="11677"/>
                      <a:pt x="8604" y="11603"/>
                      <a:pt x="8637" y="11537"/>
                    </a:cubicBezTo>
                    <a:cubicBezTo>
                      <a:pt x="8637" y="11528"/>
                      <a:pt x="8645" y="11512"/>
                      <a:pt x="8645" y="11504"/>
                    </a:cubicBezTo>
                    <a:lnTo>
                      <a:pt x="8769" y="11256"/>
                    </a:lnTo>
                    <a:cubicBezTo>
                      <a:pt x="8769" y="11248"/>
                      <a:pt x="8777" y="11232"/>
                      <a:pt x="8777" y="11223"/>
                    </a:cubicBezTo>
                    <a:cubicBezTo>
                      <a:pt x="8818" y="11149"/>
                      <a:pt x="8851" y="11083"/>
                      <a:pt x="8892" y="11009"/>
                    </a:cubicBezTo>
                    <a:lnTo>
                      <a:pt x="8925" y="10952"/>
                    </a:lnTo>
                    <a:cubicBezTo>
                      <a:pt x="8950" y="10886"/>
                      <a:pt x="8983" y="10828"/>
                      <a:pt x="9024" y="10770"/>
                    </a:cubicBezTo>
                    <a:cubicBezTo>
                      <a:pt x="9032" y="10754"/>
                      <a:pt x="9049" y="10729"/>
                      <a:pt x="9065" y="10704"/>
                    </a:cubicBezTo>
                    <a:cubicBezTo>
                      <a:pt x="9098" y="10638"/>
                      <a:pt x="9131" y="10589"/>
                      <a:pt x="9172" y="10523"/>
                    </a:cubicBezTo>
                    <a:cubicBezTo>
                      <a:pt x="9181" y="10507"/>
                      <a:pt x="9189" y="10482"/>
                      <a:pt x="9214" y="10465"/>
                    </a:cubicBezTo>
                    <a:cubicBezTo>
                      <a:pt x="9255" y="10399"/>
                      <a:pt x="9296" y="10334"/>
                      <a:pt x="9321" y="10268"/>
                    </a:cubicBezTo>
                    <a:cubicBezTo>
                      <a:pt x="9337" y="10259"/>
                      <a:pt x="9337" y="10243"/>
                      <a:pt x="9345" y="10235"/>
                    </a:cubicBezTo>
                    <a:cubicBezTo>
                      <a:pt x="9395" y="10152"/>
                      <a:pt x="9436" y="10086"/>
                      <a:pt x="9486" y="10004"/>
                    </a:cubicBezTo>
                    <a:cubicBezTo>
                      <a:pt x="9486" y="9987"/>
                      <a:pt x="9502" y="9987"/>
                      <a:pt x="9502" y="9979"/>
                    </a:cubicBezTo>
                    <a:cubicBezTo>
                      <a:pt x="9543" y="9905"/>
                      <a:pt x="9593" y="9831"/>
                      <a:pt x="9634" y="9773"/>
                    </a:cubicBezTo>
                    <a:cubicBezTo>
                      <a:pt x="9642" y="9757"/>
                      <a:pt x="9667" y="9732"/>
                      <a:pt x="9675" y="9716"/>
                    </a:cubicBezTo>
                    <a:cubicBezTo>
                      <a:pt x="9708" y="9658"/>
                      <a:pt x="9749" y="9608"/>
                      <a:pt x="9774" y="9551"/>
                    </a:cubicBezTo>
                    <a:cubicBezTo>
                      <a:pt x="9799" y="9526"/>
                      <a:pt x="9807" y="9493"/>
                      <a:pt x="9832" y="9477"/>
                    </a:cubicBezTo>
                    <a:cubicBezTo>
                      <a:pt x="9856" y="9427"/>
                      <a:pt x="9898" y="9369"/>
                      <a:pt x="9930" y="9320"/>
                    </a:cubicBezTo>
                    <a:cubicBezTo>
                      <a:pt x="9955" y="9304"/>
                      <a:pt x="9963" y="9271"/>
                      <a:pt x="9980" y="9246"/>
                    </a:cubicBezTo>
                    <a:cubicBezTo>
                      <a:pt x="10021" y="9196"/>
                      <a:pt x="10054" y="9147"/>
                      <a:pt x="10095" y="9097"/>
                    </a:cubicBezTo>
                    <a:cubicBezTo>
                      <a:pt x="10104" y="9073"/>
                      <a:pt x="10128" y="9056"/>
                      <a:pt x="10137" y="9032"/>
                    </a:cubicBezTo>
                    <a:lnTo>
                      <a:pt x="10293" y="8817"/>
                    </a:lnTo>
                    <a:cubicBezTo>
                      <a:pt x="10301" y="8809"/>
                      <a:pt x="10310" y="8793"/>
                      <a:pt x="10310" y="8784"/>
                    </a:cubicBezTo>
                    <a:cubicBezTo>
                      <a:pt x="10351" y="8727"/>
                      <a:pt x="10408" y="8661"/>
                      <a:pt x="10450" y="8611"/>
                    </a:cubicBezTo>
                    <a:cubicBezTo>
                      <a:pt x="10466" y="8587"/>
                      <a:pt x="10491" y="8562"/>
                      <a:pt x="10507" y="8537"/>
                    </a:cubicBezTo>
                    <a:cubicBezTo>
                      <a:pt x="10540" y="8496"/>
                      <a:pt x="10581" y="8447"/>
                      <a:pt x="10614" y="8405"/>
                    </a:cubicBezTo>
                    <a:cubicBezTo>
                      <a:pt x="10631" y="8372"/>
                      <a:pt x="10656" y="8356"/>
                      <a:pt x="10672" y="8323"/>
                    </a:cubicBezTo>
                    <a:cubicBezTo>
                      <a:pt x="10705" y="8282"/>
                      <a:pt x="10746" y="8241"/>
                      <a:pt x="10779" y="8199"/>
                    </a:cubicBezTo>
                    <a:cubicBezTo>
                      <a:pt x="10796" y="8166"/>
                      <a:pt x="10820" y="8150"/>
                      <a:pt x="10837" y="8117"/>
                    </a:cubicBezTo>
                    <a:cubicBezTo>
                      <a:pt x="10878" y="8067"/>
                      <a:pt x="10928" y="8002"/>
                      <a:pt x="10969" y="7952"/>
                    </a:cubicBezTo>
                    <a:cubicBezTo>
                      <a:pt x="10985" y="7927"/>
                      <a:pt x="11002" y="7919"/>
                      <a:pt x="11010" y="7903"/>
                    </a:cubicBezTo>
                    <a:cubicBezTo>
                      <a:pt x="11076" y="7828"/>
                      <a:pt x="11134" y="7763"/>
                      <a:pt x="11200" y="7697"/>
                    </a:cubicBezTo>
                    <a:cubicBezTo>
                      <a:pt x="11216" y="7672"/>
                      <a:pt x="11232" y="7655"/>
                      <a:pt x="11249" y="7639"/>
                    </a:cubicBezTo>
                    <a:cubicBezTo>
                      <a:pt x="11290" y="7590"/>
                      <a:pt x="11340" y="7540"/>
                      <a:pt x="11381" y="7491"/>
                    </a:cubicBezTo>
                    <a:cubicBezTo>
                      <a:pt x="11406" y="7466"/>
                      <a:pt x="11422" y="7449"/>
                      <a:pt x="11447" y="7416"/>
                    </a:cubicBezTo>
                    <a:cubicBezTo>
                      <a:pt x="11488" y="7367"/>
                      <a:pt x="11537" y="7326"/>
                      <a:pt x="11579" y="7268"/>
                    </a:cubicBezTo>
                    <a:lnTo>
                      <a:pt x="11644" y="7210"/>
                    </a:lnTo>
                    <a:cubicBezTo>
                      <a:pt x="11702" y="7145"/>
                      <a:pt x="11768" y="7079"/>
                      <a:pt x="11834" y="7013"/>
                    </a:cubicBezTo>
                    <a:cubicBezTo>
                      <a:pt x="11900" y="6955"/>
                      <a:pt x="11974" y="6889"/>
                      <a:pt x="12032" y="6831"/>
                    </a:cubicBezTo>
                    <a:cubicBezTo>
                      <a:pt x="12057" y="6807"/>
                      <a:pt x="12073" y="6798"/>
                      <a:pt x="12081" y="6774"/>
                    </a:cubicBezTo>
                    <a:cubicBezTo>
                      <a:pt x="12139" y="6733"/>
                      <a:pt x="12180" y="6683"/>
                      <a:pt x="12230" y="6642"/>
                    </a:cubicBezTo>
                    <a:lnTo>
                      <a:pt x="12287" y="6584"/>
                    </a:lnTo>
                    <a:cubicBezTo>
                      <a:pt x="12345" y="6543"/>
                      <a:pt x="12394" y="6485"/>
                      <a:pt x="12444" y="6444"/>
                    </a:cubicBezTo>
                    <a:cubicBezTo>
                      <a:pt x="12469" y="6436"/>
                      <a:pt x="12477" y="6419"/>
                      <a:pt x="12493" y="6403"/>
                    </a:cubicBezTo>
                    <a:cubicBezTo>
                      <a:pt x="12567" y="6345"/>
                      <a:pt x="12633" y="6296"/>
                      <a:pt x="12699" y="6230"/>
                    </a:cubicBezTo>
                    <a:cubicBezTo>
                      <a:pt x="12716" y="6222"/>
                      <a:pt x="12724" y="6213"/>
                      <a:pt x="12732" y="6213"/>
                    </a:cubicBezTo>
                    <a:cubicBezTo>
                      <a:pt x="12798" y="6156"/>
                      <a:pt x="12848" y="6115"/>
                      <a:pt x="12905" y="6065"/>
                    </a:cubicBezTo>
                    <a:cubicBezTo>
                      <a:pt x="12930" y="6049"/>
                      <a:pt x="12946" y="6032"/>
                      <a:pt x="12971" y="6016"/>
                    </a:cubicBezTo>
                    <a:cubicBezTo>
                      <a:pt x="13021" y="5974"/>
                      <a:pt x="13070" y="5933"/>
                      <a:pt x="13128" y="5900"/>
                    </a:cubicBezTo>
                    <a:cubicBezTo>
                      <a:pt x="13144" y="5884"/>
                      <a:pt x="13169" y="5867"/>
                      <a:pt x="13185" y="5851"/>
                    </a:cubicBezTo>
                    <a:cubicBezTo>
                      <a:pt x="13243" y="5810"/>
                      <a:pt x="13301" y="5768"/>
                      <a:pt x="13358" y="5719"/>
                    </a:cubicBezTo>
                    <a:cubicBezTo>
                      <a:pt x="13367" y="5702"/>
                      <a:pt x="13383" y="5694"/>
                      <a:pt x="13391" y="5694"/>
                    </a:cubicBezTo>
                    <a:cubicBezTo>
                      <a:pt x="13466" y="5645"/>
                      <a:pt x="13540" y="5595"/>
                      <a:pt x="13606" y="5554"/>
                    </a:cubicBezTo>
                    <a:cubicBezTo>
                      <a:pt x="13630" y="5538"/>
                      <a:pt x="13639" y="5529"/>
                      <a:pt x="13655" y="5521"/>
                    </a:cubicBezTo>
                    <a:cubicBezTo>
                      <a:pt x="13713" y="5480"/>
                      <a:pt x="13762" y="5447"/>
                      <a:pt x="13820" y="5414"/>
                    </a:cubicBezTo>
                    <a:cubicBezTo>
                      <a:pt x="13845" y="5406"/>
                      <a:pt x="13878" y="5389"/>
                      <a:pt x="13894" y="5373"/>
                    </a:cubicBezTo>
                    <a:lnTo>
                      <a:pt x="14051" y="5282"/>
                    </a:lnTo>
                    <a:cubicBezTo>
                      <a:pt x="14067" y="5274"/>
                      <a:pt x="14092" y="5249"/>
                      <a:pt x="14108" y="5241"/>
                    </a:cubicBezTo>
                    <a:lnTo>
                      <a:pt x="14331" y="5117"/>
                    </a:lnTo>
                    <a:cubicBezTo>
                      <a:pt x="14389" y="5084"/>
                      <a:pt x="14438" y="5060"/>
                      <a:pt x="14496" y="5027"/>
                    </a:cubicBezTo>
                    <a:cubicBezTo>
                      <a:pt x="14512" y="5019"/>
                      <a:pt x="14520" y="5002"/>
                      <a:pt x="14545" y="4994"/>
                    </a:cubicBezTo>
                    <a:lnTo>
                      <a:pt x="14669" y="4936"/>
                    </a:lnTo>
                    <a:cubicBezTo>
                      <a:pt x="14685" y="4920"/>
                      <a:pt x="14702" y="4911"/>
                      <a:pt x="14718" y="4903"/>
                    </a:cubicBezTo>
                    <a:cubicBezTo>
                      <a:pt x="14768" y="4878"/>
                      <a:pt x="14809" y="4854"/>
                      <a:pt x="14866" y="4829"/>
                    </a:cubicBezTo>
                    <a:cubicBezTo>
                      <a:pt x="14875" y="4829"/>
                      <a:pt x="14883" y="4821"/>
                      <a:pt x="14883" y="4821"/>
                    </a:cubicBezTo>
                    <a:cubicBezTo>
                      <a:pt x="14932" y="4788"/>
                      <a:pt x="14998" y="4771"/>
                      <a:pt x="15048" y="4747"/>
                    </a:cubicBezTo>
                    <a:cubicBezTo>
                      <a:pt x="15056" y="4738"/>
                      <a:pt x="15081" y="4738"/>
                      <a:pt x="15089" y="4730"/>
                    </a:cubicBezTo>
                    <a:cubicBezTo>
                      <a:pt x="15130" y="4705"/>
                      <a:pt x="15171" y="4681"/>
                      <a:pt x="15213" y="4672"/>
                    </a:cubicBezTo>
                    <a:cubicBezTo>
                      <a:pt x="15237" y="4664"/>
                      <a:pt x="15246" y="4664"/>
                      <a:pt x="15262" y="4656"/>
                    </a:cubicBezTo>
                    <a:cubicBezTo>
                      <a:pt x="15303" y="4631"/>
                      <a:pt x="15344" y="4623"/>
                      <a:pt x="15402" y="4607"/>
                    </a:cubicBezTo>
                    <a:cubicBezTo>
                      <a:pt x="15410" y="4607"/>
                      <a:pt x="15419" y="4590"/>
                      <a:pt x="15427" y="4590"/>
                    </a:cubicBezTo>
                    <a:cubicBezTo>
                      <a:pt x="15484" y="4574"/>
                      <a:pt x="15534" y="4549"/>
                      <a:pt x="15592" y="4532"/>
                    </a:cubicBezTo>
                    <a:cubicBezTo>
                      <a:pt x="15608" y="4532"/>
                      <a:pt x="15625" y="4524"/>
                      <a:pt x="15633" y="4524"/>
                    </a:cubicBezTo>
                    <a:cubicBezTo>
                      <a:pt x="15674" y="4508"/>
                      <a:pt x="15715" y="4491"/>
                      <a:pt x="15756" y="4483"/>
                    </a:cubicBezTo>
                    <a:cubicBezTo>
                      <a:pt x="15781" y="4466"/>
                      <a:pt x="15789" y="4466"/>
                      <a:pt x="15814" y="4458"/>
                    </a:cubicBezTo>
                    <a:cubicBezTo>
                      <a:pt x="15855" y="4450"/>
                      <a:pt x="15896" y="4442"/>
                      <a:pt x="15921" y="4417"/>
                    </a:cubicBezTo>
                    <a:cubicBezTo>
                      <a:pt x="15938" y="4417"/>
                      <a:pt x="15954" y="4409"/>
                      <a:pt x="15962" y="4409"/>
                    </a:cubicBezTo>
                    <a:cubicBezTo>
                      <a:pt x="16020" y="4384"/>
                      <a:pt x="16070" y="4376"/>
                      <a:pt x="16119" y="4368"/>
                    </a:cubicBezTo>
                    <a:cubicBezTo>
                      <a:pt x="16127" y="4368"/>
                      <a:pt x="16144" y="4359"/>
                      <a:pt x="16160" y="4359"/>
                    </a:cubicBezTo>
                    <a:cubicBezTo>
                      <a:pt x="16201" y="4343"/>
                      <a:pt x="16243" y="4335"/>
                      <a:pt x="16276" y="4326"/>
                    </a:cubicBezTo>
                    <a:cubicBezTo>
                      <a:pt x="16292" y="4326"/>
                      <a:pt x="16317" y="4318"/>
                      <a:pt x="16333" y="4318"/>
                    </a:cubicBezTo>
                    <a:cubicBezTo>
                      <a:pt x="16366" y="4302"/>
                      <a:pt x="16399" y="4302"/>
                      <a:pt x="16440" y="4293"/>
                    </a:cubicBezTo>
                    <a:cubicBezTo>
                      <a:pt x="16457" y="4293"/>
                      <a:pt x="16482" y="4285"/>
                      <a:pt x="16498" y="4285"/>
                    </a:cubicBezTo>
                    <a:cubicBezTo>
                      <a:pt x="16523" y="4285"/>
                      <a:pt x="16531" y="4277"/>
                      <a:pt x="16556" y="4277"/>
                    </a:cubicBezTo>
                    <a:cubicBezTo>
                      <a:pt x="16605" y="4260"/>
                      <a:pt x="16646" y="4252"/>
                      <a:pt x="16688" y="4252"/>
                    </a:cubicBezTo>
                    <a:cubicBezTo>
                      <a:pt x="16704" y="4252"/>
                      <a:pt x="16729" y="4244"/>
                      <a:pt x="16745" y="4244"/>
                    </a:cubicBezTo>
                    <a:cubicBezTo>
                      <a:pt x="16786" y="4236"/>
                      <a:pt x="16828" y="4236"/>
                      <a:pt x="16869" y="4219"/>
                    </a:cubicBezTo>
                    <a:cubicBezTo>
                      <a:pt x="16894" y="4219"/>
                      <a:pt x="16910" y="4211"/>
                      <a:pt x="16935" y="4211"/>
                    </a:cubicBezTo>
                    <a:cubicBezTo>
                      <a:pt x="16976" y="4203"/>
                      <a:pt x="17017" y="4203"/>
                      <a:pt x="17058" y="4203"/>
                    </a:cubicBezTo>
                    <a:cubicBezTo>
                      <a:pt x="17075" y="4203"/>
                      <a:pt x="17100" y="4203"/>
                      <a:pt x="17108" y="4195"/>
                    </a:cubicBezTo>
                    <a:cubicBezTo>
                      <a:pt x="17157" y="4195"/>
                      <a:pt x="17198" y="4178"/>
                      <a:pt x="17256" y="4178"/>
                    </a:cubicBezTo>
                    <a:lnTo>
                      <a:pt x="17281" y="4178"/>
                    </a:lnTo>
                    <a:cubicBezTo>
                      <a:pt x="17347" y="4178"/>
                      <a:pt x="17404" y="4178"/>
                      <a:pt x="17462" y="4170"/>
                    </a:cubicBezTo>
                    <a:lnTo>
                      <a:pt x="17685" y="4170"/>
                    </a:lnTo>
                    <a:cubicBezTo>
                      <a:pt x="17726" y="4170"/>
                      <a:pt x="17767" y="4170"/>
                      <a:pt x="17800" y="4178"/>
                    </a:cubicBezTo>
                    <a:lnTo>
                      <a:pt x="17858" y="4178"/>
                    </a:lnTo>
                    <a:cubicBezTo>
                      <a:pt x="17899" y="4178"/>
                      <a:pt x="17932" y="4195"/>
                      <a:pt x="17973" y="4195"/>
                    </a:cubicBezTo>
                    <a:cubicBezTo>
                      <a:pt x="17998" y="4195"/>
                      <a:pt x="18014" y="4195"/>
                      <a:pt x="18039" y="4203"/>
                    </a:cubicBezTo>
                    <a:cubicBezTo>
                      <a:pt x="18080" y="4203"/>
                      <a:pt x="18105" y="4211"/>
                      <a:pt x="18146" y="4219"/>
                    </a:cubicBezTo>
                    <a:cubicBezTo>
                      <a:pt x="18171" y="4219"/>
                      <a:pt x="18179" y="4219"/>
                      <a:pt x="18204" y="4236"/>
                    </a:cubicBezTo>
                    <a:cubicBezTo>
                      <a:pt x="18245" y="4244"/>
                      <a:pt x="18294" y="4252"/>
                      <a:pt x="18336" y="4252"/>
                    </a:cubicBezTo>
                    <a:lnTo>
                      <a:pt x="18352" y="4252"/>
                    </a:lnTo>
                    <a:cubicBezTo>
                      <a:pt x="18410" y="4260"/>
                      <a:pt x="18459" y="4277"/>
                      <a:pt x="18509" y="4293"/>
                    </a:cubicBezTo>
                    <a:cubicBezTo>
                      <a:pt x="18517" y="4293"/>
                      <a:pt x="18533" y="4302"/>
                      <a:pt x="18550" y="4302"/>
                    </a:cubicBezTo>
                    <a:cubicBezTo>
                      <a:pt x="18591" y="4318"/>
                      <a:pt x="18632" y="4326"/>
                      <a:pt x="18665" y="4335"/>
                    </a:cubicBezTo>
                    <a:cubicBezTo>
                      <a:pt x="18682" y="4343"/>
                      <a:pt x="18698" y="4343"/>
                      <a:pt x="18715" y="4359"/>
                    </a:cubicBezTo>
                    <a:cubicBezTo>
                      <a:pt x="18748" y="4368"/>
                      <a:pt x="18781" y="4376"/>
                      <a:pt x="18822" y="4384"/>
                    </a:cubicBezTo>
                    <a:cubicBezTo>
                      <a:pt x="18838" y="4401"/>
                      <a:pt x="18863" y="4401"/>
                      <a:pt x="18871" y="4409"/>
                    </a:cubicBezTo>
                    <a:cubicBezTo>
                      <a:pt x="18904" y="4417"/>
                      <a:pt x="18929" y="4425"/>
                      <a:pt x="18962" y="4450"/>
                    </a:cubicBezTo>
                    <a:cubicBezTo>
                      <a:pt x="18987" y="4458"/>
                      <a:pt x="19003" y="4458"/>
                      <a:pt x="19011" y="4466"/>
                    </a:cubicBezTo>
                    <a:cubicBezTo>
                      <a:pt x="19044" y="4483"/>
                      <a:pt x="19077" y="4499"/>
                      <a:pt x="19110" y="4508"/>
                    </a:cubicBezTo>
                    <a:cubicBezTo>
                      <a:pt x="19127" y="4524"/>
                      <a:pt x="19135" y="4524"/>
                      <a:pt x="19160" y="4532"/>
                    </a:cubicBezTo>
                    <a:cubicBezTo>
                      <a:pt x="19201" y="4549"/>
                      <a:pt x="19242" y="4574"/>
                      <a:pt x="19275" y="4590"/>
                    </a:cubicBezTo>
                    <a:cubicBezTo>
                      <a:pt x="19275" y="4590"/>
                      <a:pt x="19275" y="4590"/>
                      <a:pt x="19276" y="4590"/>
                    </a:cubicBezTo>
                    <a:lnTo>
                      <a:pt x="19276" y="4590"/>
                    </a:lnTo>
                    <a:lnTo>
                      <a:pt x="12370" y="511"/>
                    </a:lnTo>
                    <a:cubicBezTo>
                      <a:pt x="12328" y="495"/>
                      <a:pt x="12287" y="462"/>
                      <a:pt x="12246" y="437"/>
                    </a:cubicBezTo>
                    <a:cubicBezTo>
                      <a:pt x="12238" y="437"/>
                      <a:pt x="12238" y="429"/>
                      <a:pt x="12230" y="429"/>
                    </a:cubicBezTo>
                    <a:cubicBezTo>
                      <a:pt x="12188" y="412"/>
                      <a:pt x="12147" y="388"/>
                      <a:pt x="12114" y="371"/>
                    </a:cubicBezTo>
                    <a:cubicBezTo>
                      <a:pt x="12098" y="363"/>
                      <a:pt x="12081" y="363"/>
                      <a:pt x="12065" y="346"/>
                    </a:cubicBezTo>
                    <a:cubicBezTo>
                      <a:pt x="12032" y="338"/>
                      <a:pt x="11999" y="322"/>
                      <a:pt x="11974" y="305"/>
                    </a:cubicBezTo>
                    <a:cubicBezTo>
                      <a:pt x="11949" y="297"/>
                      <a:pt x="11941" y="297"/>
                      <a:pt x="11916" y="289"/>
                    </a:cubicBezTo>
                    <a:cubicBezTo>
                      <a:pt x="11892" y="280"/>
                      <a:pt x="11859" y="264"/>
                      <a:pt x="11826" y="247"/>
                    </a:cubicBezTo>
                    <a:cubicBezTo>
                      <a:pt x="11801" y="231"/>
                      <a:pt x="11785" y="231"/>
                      <a:pt x="11776" y="223"/>
                    </a:cubicBezTo>
                    <a:cubicBezTo>
                      <a:pt x="11743" y="214"/>
                      <a:pt x="11710" y="206"/>
                      <a:pt x="11669" y="190"/>
                    </a:cubicBezTo>
                    <a:cubicBezTo>
                      <a:pt x="11653" y="181"/>
                      <a:pt x="11644" y="181"/>
                      <a:pt x="11620" y="173"/>
                    </a:cubicBezTo>
                    <a:lnTo>
                      <a:pt x="11496" y="140"/>
                    </a:lnTo>
                    <a:cubicBezTo>
                      <a:pt x="11488" y="140"/>
                      <a:pt x="11471" y="132"/>
                      <a:pt x="11463" y="132"/>
                    </a:cubicBezTo>
                    <a:cubicBezTo>
                      <a:pt x="11414" y="124"/>
                      <a:pt x="11364" y="99"/>
                      <a:pt x="11298" y="91"/>
                    </a:cubicBezTo>
                    <a:lnTo>
                      <a:pt x="11282" y="91"/>
                    </a:lnTo>
                    <a:cubicBezTo>
                      <a:pt x="11232" y="83"/>
                      <a:pt x="11183" y="66"/>
                      <a:pt x="11134" y="58"/>
                    </a:cubicBezTo>
                    <a:cubicBezTo>
                      <a:pt x="11117" y="58"/>
                      <a:pt x="11101" y="58"/>
                      <a:pt x="11084" y="50"/>
                    </a:cubicBezTo>
                    <a:cubicBezTo>
                      <a:pt x="11043" y="41"/>
                      <a:pt x="11010" y="41"/>
                      <a:pt x="10969" y="25"/>
                    </a:cubicBezTo>
                    <a:cubicBezTo>
                      <a:pt x="10952" y="25"/>
                      <a:pt x="10928" y="25"/>
                      <a:pt x="10919" y="17"/>
                    </a:cubicBezTo>
                    <a:cubicBezTo>
                      <a:pt x="10878" y="17"/>
                      <a:pt x="10845" y="8"/>
                      <a:pt x="10804" y="8"/>
                    </a:cubicBezTo>
                    <a:lnTo>
                      <a:pt x="10746" y="8"/>
                    </a:lnTo>
                    <a:cubicBezTo>
                      <a:pt x="10705" y="8"/>
                      <a:pt x="10664" y="8"/>
                      <a:pt x="10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275"/>
              <p:cNvSpPr/>
              <p:nvPr/>
            </p:nvSpPr>
            <p:spPr>
              <a:xfrm>
                <a:off x="9088191" y="-1484825"/>
                <a:ext cx="565659" cy="721125"/>
              </a:xfrm>
              <a:custGeom>
                <a:rect b="b" l="l" r="r" t="t"/>
                <a:pathLst>
                  <a:path extrusionOk="0" h="18475" w="14492">
                    <a:moveTo>
                      <a:pt x="10494" y="1"/>
                    </a:moveTo>
                    <a:cubicBezTo>
                      <a:pt x="9529" y="1"/>
                      <a:pt x="8440" y="311"/>
                      <a:pt x="7286" y="965"/>
                    </a:cubicBezTo>
                    <a:cubicBezTo>
                      <a:pt x="3290" y="3231"/>
                      <a:pt x="35" y="8777"/>
                      <a:pt x="18" y="13334"/>
                    </a:cubicBezTo>
                    <a:cubicBezTo>
                      <a:pt x="1" y="16589"/>
                      <a:pt x="1623" y="18475"/>
                      <a:pt x="4001" y="18475"/>
                    </a:cubicBezTo>
                    <a:cubicBezTo>
                      <a:pt x="4964" y="18475"/>
                      <a:pt x="6051" y="18165"/>
                      <a:pt x="7204" y="17512"/>
                    </a:cubicBezTo>
                    <a:cubicBezTo>
                      <a:pt x="11200" y="15246"/>
                      <a:pt x="14455" y="9700"/>
                      <a:pt x="14480" y="5135"/>
                    </a:cubicBezTo>
                    <a:cubicBezTo>
                      <a:pt x="14492" y="1882"/>
                      <a:pt x="12869" y="1"/>
                      <a:pt x="10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50" name="Google Shape;7950;p275"/>
            <p:cNvGrpSpPr/>
            <p:nvPr/>
          </p:nvGrpSpPr>
          <p:grpSpPr>
            <a:xfrm>
              <a:off x="4142325" y="58813"/>
              <a:ext cx="1641200" cy="1382375"/>
              <a:chOff x="8012650" y="-2146075"/>
              <a:chExt cx="1641200" cy="1382375"/>
            </a:xfrm>
          </p:grpSpPr>
          <p:sp>
            <p:nvSpPr>
              <p:cNvPr id="7951" name="Google Shape;7951;p275"/>
              <p:cNvSpPr/>
              <p:nvPr/>
            </p:nvSpPr>
            <p:spPr>
              <a:xfrm>
                <a:off x="8012650" y="-2146075"/>
                <a:ext cx="1272772" cy="1226128"/>
              </a:xfrm>
              <a:custGeom>
                <a:rect b="b" l="l" r="r" t="t"/>
                <a:pathLst>
                  <a:path extrusionOk="0" h="31413" w="32608">
                    <a:moveTo>
                      <a:pt x="32583" y="11184"/>
                    </a:moveTo>
                    <a:lnTo>
                      <a:pt x="32608" y="11199"/>
                    </a:lnTo>
                    <a:cubicBezTo>
                      <a:pt x="32600" y="11194"/>
                      <a:pt x="32592" y="11189"/>
                      <a:pt x="32583" y="11184"/>
                    </a:cubicBezTo>
                    <a:close/>
                    <a:moveTo>
                      <a:pt x="12048" y="0"/>
                    </a:moveTo>
                    <a:cubicBezTo>
                      <a:pt x="11991" y="0"/>
                      <a:pt x="11917" y="0"/>
                      <a:pt x="11851" y="17"/>
                    </a:cubicBezTo>
                    <a:lnTo>
                      <a:pt x="11793" y="17"/>
                    </a:lnTo>
                    <a:cubicBezTo>
                      <a:pt x="11743" y="17"/>
                      <a:pt x="11702" y="25"/>
                      <a:pt x="11645" y="25"/>
                    </a:cubicBezTo>
                    <a:cubicBezTo>
                      <a:pt x="11620" y="25"/>
                      <a:pt x="11595" y="33"/>
                      <a:pt x="11562" y="33"/>
                    </a:cubicBezTo>
                    <a:cubicBezTo>
                      <a:pt x="11521" y="33"/>
                      <a:pt x="11480" y="41"/>
                      <a:pt x="11439" y="41"/>
                    </a:cubicBezTo>
                    <a:cubicBezTo>
                      <a:pt x="11414" y="41"/>
                      <a:pt x="11381" y="58"/>
                      <a:pt x="11348" y="58"/>
                    </a:cubicBezTo>
                    <a:cubicBezTo>
                      <a:pt x="11307" y="66"/>
                      <a:pt x="11266" y="66"/>
                      <a:pt x="11224" y="74"/>
                    </a:cubicBezTo>
                    <a:cubicBezTo>
                      <a:pt x="11191" y="74"/>
                      <a:pt x="11167" y="91"/>
                      <a:pt x="11134" y="91"/>
                    </a:cubicBezTo>
                    <a:cubicBezTo>
                      <a:pt x="11092" y="99"/>
                      <a:pt x="11051" y="107"/>
                      <a:pt x="11002" y="107"/>
                    </a:cubicBezTo>
                    <a:cubicBezTo>
                      <a:pt x="10977" y="107"/>
                      <a:pt x="10961" y="115"/>
                      <a:pt x="10936" y="115"/>
                    </a:cubicBezTo>
                    <a:cubicBezTo>
                      <a:pt x="10928" y="115"/>
                      <a:pt x="10919" y="115"/>
                      <a:pt x="10903" y="132"/>
                    </a:cubicBezTo>
                    <a:cubicBezTo>
                      <a:pt x="10895" y="132"/>
                      <a:pt x="10878" y="140"/>
                      <a:pt x="10862" y="140"/>
                    </a:cubicBezTo>
                    <a:cubicBezTo>
                      <a:pt x="10812" y="148"/>
                      <a:pt x="10771" y="157"/>
                      <a:pt x="10722" y="173"/>
                    </a:cubicBezTo>
                    <a:cubicBezTo>
                      <a:pt x="10697" y="173"/>
                      <a:pt x="10689" y="181"/>
                      <a:pt x="10672" y="181"/>
                    </a:cubicBezTo>
                    <a:cubicBezTo>
                      <a:pt x="10615" y="190"/>
                      <a:pt x="10565" y="214"/>
                      <a:pt x="10516" y="223"/>
                    </a:cubicBezTo>
                    <a:cubicBezTo>
                      <a:pt x="10507" y="223"/>
                      <a:pt x="10491" y="223"/>
                      <a:pt x="10491" y="231"/>
                    </a:cubicBezTo>
                    <a:cubicBezTo>
                      <a:pt x="10433" y="256"/>
                      <a:pt x="10367" y="264"/>
                      <a:pt x="10310" y="280"/>
                    </a:cubicBezTo>
                    <a:cubicBezTo>
                      <a:pt x="10301" y="280"/>
                      <a:pt x="10277" y="297"/>
                      <a:pt x="10268" y="297"/>
                    </a:cubicBezTo>
                    <a:cubicBezTo>
                      <a:pt x="10211" y="305"/>
                      <a:pt x="10161" y="321"/>
                      <a:pt x="10120" y="346"/>
                    </a:cubicBezTo>
                    <a:cubicBezTo>
                      <a:pt x="10104" y="354"/>
                      <a:pt x="10087" y="354"/>
                      <a:pt x="10071" y="363"/>
                    </a:cubicBezTo>
                    <a:cubicBezTo>
                      <a:pt x="10021" y="387"/>
                      <a:pt x="9964" y="396"/>
                      <a:pt x="9914" y="420"/>
                    </a:cubicBezTo>
                    <a:cubicBezTo>
                      <a:pt x="9906" y="420"/>
                      <a:pt x="9898" y="429"/>
                      <a:pt x="9881" y="429"/>
                    </a:cubicBezTo>
                    <a:cubicBezTo>
                      <a:pt x="9823" y="445"/>
                      <a:pt x="9758" y="478"/>
                      <a:pt x="9692" y="503"/>
                    </a:cubicBezTo>
                    <a:cubicBezTo>
                      <a:pt x="9675" y="503"/>
                      <a:pt x="9667" y="511"/>
                      <a:pt x="9659" y="511"/>
                    </a:cubicBezTo>
                    <a:cubicBezTo>
                      <a:pt x="9609" y="527"/>
                      <a:pt x="9543" y="552"/>
                      <a:pt x="9494" y="585"/>
                    </a:cubicBezTo>
                    <a:cubicBezTo>
                      <a:pt x="9469" y="593"/>
                      <a:pt x="9461" y="593"/>
                      <a:pt x="9444" y="602"/>
                    </a:cubicBezTo>
                    <a:cubicBezTo>
                      <a:pt x="9387" y="626"/>
                      <a:pt x="9337" y="643"/>
                      <a:pt x="9288" y="676"/>
                    </a:cubicBezTo>
                    <a:cubicBezTo>
                      <a:pt x="9280" y="684"/>
                      <a:pt x="9255" y="684"/>
                      <a:pt x="9247" y="692"/>
                    </a:cubicBezTo>
                    <a:cubicBezTo>
                      <a:pt x="9181" y="725"/>
                      <a:pt x="9115" y="758"/>
                      <a:pt x="9049" y="791"/>
                    </a:cubicBezTo>
                    <a:lnTo>
                      <a:pt x="9041" y="791"/>
                    </a:lnTo>
                    <a:lnTo>
                      <a:pt x="8851" y="882"/>
                    </a:lnTo>
                    <a:cubicBezTo>
                      <a:pt x="8835" y="890"/>
                      <a:pt x="8826" y="898"/>
                      <a:pt x="8802" y="915"/>
                    </a:cubicBezTo>
                    <a:cubicBezTo>
                      <a:pt x="8752" y="939"/>
                      <a:pt x="8703" y="964"/>
                      <a:pt x="8645" y="997"/>
                    </a:cubicBezTo>
                    <a:cubicBezTo>
                      <a:pt x="8629" y="1005"/>
                      <a:pt x="8620" y="1014"/>
                      <a:pt x="8596" y="1022"/>
                    </a:cubicBezTo>
                    <a:cubicBezTo>
                      <a:pt x="8538" y="1055"/>
                      <a:pt x="8464" y="1096"/>
                      <a:pt x="8398" y="1137"/>
                    </a:cubicBezTo>
                    <a:cubicBezTo>
                      <a:pt x="8315" y="1187"/>
                      <a:pt x="8233" y="1228"/>
                      <a:pt x="8151" y="1286"/>
                    </a:cubicBezTo>
                    <a:cubicBezTo>
                      <a:pt x="8134" y="1294"/>
                      <a:pt x="8101" y="1310"/>
                      <a:pt x="8085" y="1335"/>
                    </a:cubicBezTo>
                    <a:cubicBezTo>
                      <a:pt x="8019" y="1368"/>
                      <a:pt x="7969" y="1409"/>
                      <a:pt x="7903" y="1450"/>
                    </a:cubicBezTo>
                    <a:cubicBezTo>
                      <a:pt x="7879" y="1467"/>
                      <a:pt x="7854" y="1475"/>
                      <a:pt x="7821" y="1500"/>
                    </a:cubicBezTo>
                    <a:lnTo>
                      <a:pt x="7640" y="1623"/>
                    </a:lnTo>
                    <a:cubicBezTo>
                      <a:pt x="7615" y="1632"/>
                      <a:pt x="7599" y="1656"/>
                      <a:pt x="7574" y="1665"/>
                    </a:cubicBezTo>
                    <a:cubicBezTo>
                      <a:pt x="7491" y="1714"/>
                      <a:pt x="7409" y="1780"/>
                      <a:pt x="7327" y="1829"/>
                    </a:cubicBezTo>
                    <a:cubicBezTo>
                      <a:pt x="7318" y="1838"/>
                      <a:pt x="7302" y="1846"/>
                      <a:pt x="7285" y="1862"/>
                    </a:cubicBezTo>
                    <a:cubicBezTo>
                      <a:pt x="7228" y="1912"/>
                      <a:pt x="7154" y="1953"/>
                      <a:pt x="7096" y="2002"/>
                    </a:cubicBezTo>
                    <a:cubicBezTo>
                      <a:pt x="7071" y="2027"/>
                      <a:pt x="7038" y="2044"/>
                      <a:pt x="7022" y="2068"/>
                    </a:cubicBezTo>
                    <a:cubicBezTo>
                      <a:pt x="6956" y="2110"/>
                      <a:pt x="6906" y="2151"/>
                      <a:pt x="6849" y="2200"/>
                    </a:cubicBezTo>
                    <a:cubicBezTo>
                      <a:pt x="6824" y="2217"/>
                      <a:pt x="6791" y="2241"/>
                      <a:pt x="6775" y="2258"/>
                    </a:cubicBezTo>
                    <a:cubicBezTo>
                      <a:pt x="6700" y="2316"/>
                      <a:pt x="6643" y="2365"/>
                      <a:pt x="6569" y="2423"/>
                    </a:cubicBezTo>
                    <a:lnTo>
                      <a:pt x="6536" y="2456"/>
                    </a:lnTo>
                    <a:cubicBezTo>
                      <a:pt x="6453" y="2522"/>
                      <a:pt x="6379" y="2588"/>
                      <a:pt x="6297" y="2653"/>
                    </a:cubicBezTo>
                    <a:cubicBezTo>
                      <a:pt x="6280" y="2670"/>
                      <a:pt x="6255" y="2686"/>
                      <a:pt x="6247" y="2703"/>
                    </a:cubicBezTo>
                    <a:cubicBezTo>
                      <a:pt x="6189" y="2752"/>
                      <a:pt x="6124" y="2810"/>
                      <a:pt x="6074" y="2859"/>
                    </a:cubicBezTo>
                    <a:cubicBezTo>
                      <a:pt x="6049" y="2876"/>
                      <a:pt x="6025" y="2901"/>
                      <a:pt x="6000" y="2917"/>
                    </a:cubicBezTo>
                    <a:cubicBezTo>
                      <a:pt x="5942" y="2975"/>
                      <a:pt x="5885" y="3024"/>
                      <a:pt x="5835" y="3074"/>
                    </a:cubicBezTo>
                    <a:lnTo>
                      <a:pt x="5777" y="3140"/>
                    </a:lnTo>
                    <a:cubicBezTo>
                      <a:pt x="5621" y="3280"/>
                      <a:pt x="5473" y="3428"/>
                      <a:pt x="5324" y="3576"/>
                    </a:cubicBezTo>
                    <a:lnTo>
                      <a:pt x="5258" y="3642"/>
                    </a:lnTo>
                    <a:cubicBezTo>
                      <a:pt x="5209" y="3692"/>
                      <a:pt x="5159" y="3758"/>
                      <a:pt x="5094" y="3807"/>
                    </a:cubicBezTo>
                    <a:cubicBezTo>
                      <a:pt x="5077" y="3824"/>
                      <a:pt x="5052" y="3857"/>
                      <a:pt x="5019" y="3881"/>
                    </a:cubicBezTo>
                    <a:cubicBezTo>
                      <a:pt x="4970" y="3939"/>
                      <a:pt x="4912" y="4005"/>
                      <a:pt x="4855" y="4063"/>
                    </a:cubicBezTo>
                    <a:cubicBezTo>
                      <a:pt x="4838" y="4087"/>
                      <a:pt x="4830" y="4104"/>
                      <a:pt x="4805" y="4112"/>
                    </a:cubicBezTo>
                    <a:cubicBezTo>
                      <a:pt x="4731" y="4194"/>
                      <a:pt x="4665" y="4269"/>
                      <a:pt x="4591" y="4351"/>
                    </a:cubicBezTo>
                    <a:cubicBezTo>
                      <a:pt x="4583" y="4359"/>
                      <a:pt x="4558" y="4384"/>
                      <a:pt x="4550" y="4400"/>
                    </a:cubicBezTo>
                    <a:cubicBezTo>
                      <a:pt x="4500" y="4466"/>
                      <a:pt x="4434" y="4540"/>
                      <a:pt x="4385" y="4598"/>
                    </a:cubicBezTo>
                    <a:lnTo>
                      <a:pt x="4352" y="4631"/>
                    </a:lnTo>
                    <a:cubicBezTo>
                      <a:pt x="4344" y="4648"/>
                      <a:pt x="4319" y="4664"/>
                      <a:pt x="4311" y="4681"/>
                    </a:cubicBezTo>
                    <a:lnTo>
                      <a:pt x="4187" y="4837"/>
                    </a:lnTo>
                    <a:cubicBezTo>
                      <a:pt x="4171" y="4870"/>
                      <a:pt x="4138" y="4895"/>
                      <a:pt x="4113" y="4928"/>
                    </a:cubicBezTo>
                    <a:cubicBezTo>
                      <a:pt x="4072" y="4977"/>
                      <a:pt x="4031" y="5035"/>
                      <a:pt x="3989" y="5093"/>
                    </a:cubicBezTo>
                    <a:cubicBezTo>
                      <a:pt x="3973" y="5126"/>
                      <a:pt x="3948" y="5142"/>
                      <a:pt x="3932" y="5175"/>
                    </a:cubicBezTo>
                    <a:cubicBezTo>
                      <a:pt x="3882" y="5249"/>
                      <a:pt x="3825" y="5323"/>
                      <a:pt x="3767" y="5381"/>
                    </a:cubicBezTo>
                    <a:cubicBezTo>
                      <a:pt x="3759" y="5389"/>
                      <a:pt x="3742" y="5406"/>
                      <a:pt x="3734" y="5422"/>
                    </a:cubicBezTo>
                    <a:lnTo>
                      <a:pt x="3553" y="5669"/>
                    </a:lnTo>
                    <a:cubicBezTo>
                      <a:pt x="3528" y="5694"/>
                      <a:pt x="3511" y="5719"/>
                      <a:pt x="3495" y="5744"/>
                    </a:cubicBezTo>
                    <a:cubicBezTo>
                      <a:pt x="3454" y="5801"/>
                      <a:pt x="3412" y="5859"/>
                      <a:pt x="3371" y="5917"/>
                    </a:cubicBezTo>
                    <a:cubicBezTo>
                      <a:pt x="3355" y="5950"/>
                      <a:pt x="3330" y="5983"/>
                      <a:pt x="3305" y="6007"/>
                    </a:cubicBezTo>
                    <a:cubicBezTo>
                      <a:pt x="3264" y="6065"/>
                      <a:pt x="3231" y="6114"/>
                      <a:pt x="3190" y="6172"/>
                    </a:cubicBezTo>
                    <a:cubicBezTo>
                      <a:pt x="3165" y="6205"/>
                      <a:pt x="3149" y="6246"/>
                      <a:pt x="3116" y="6279"/>
                    </a:cubicBezTo>
                    <a:cubicBezTo>
                      <a:pt x="3075" y="6329"/>
                      <a:pt x="3042" y="6395"/>
                      <a:pt x="3000" y="6444"/>
                    </a:cubicBezTo>
                    <a:lnTo>
                      <a:pt x="2943" y="6535"/>
                    </a:lnTo>
                    <a:cubicBezTo>
                      <a:pt x="2902" y="6601"/>
                      <a:pt x="2860" y="6666"/>
                      <a:pt x="2819" y="6732"/>
                    </a:cubicBezTo>
                    <a:cubicBezTo>
                      <a:pt x="2811" y="6749"/>
                      <a:pt x="2786" y="6774"/>
                      <a:pt x="2778" y="6807"/>
                    </a:cubicBezTo>
                    <a:cubicBezTo>
                      <a:pt x="2729" y="6889"/>
                      <a:pt x="2671" y="6980"/>
                      <a:pt x="2613" y="7062"/>
                    </a:cubicBezTo>
                    <a:cubicBezTo>
                      <a:pt x="2588" y="7095"/>
                      <a:pt x="2580" y="7120"/>
                      <a:pt x="2564" y="7153"/>
                    </a:cubicBezTo>
                    <a:cubicBezTo>
                      <a:pt x="2531" y="7219"/>
                      <a:pt x="2490" y="7276"/>
                      <a:pt x="2457" y="7326"/>
                    </a:cubicBezTo>
                    <a:cubicBezTo>
                      <a:pt x="2440" y="7367"/>
                      <a:pt x="2415" y="7400"/>
                      <a:pt x="2399" y="7441"/>
                    </a:cubicBezTo>
                    <a:cubicBezTo>
                      <a:pt x="2366" y="7490"/>
                      <a:pt x="2333" y="7548"/>
                      <a:pt x="2308" y="7606"/>
                    </a:cubicBezTo>
                    <a:cubicBezTo>
                      <a:pt x="2284" y="7647"/>
                      <a:pt x="2259" y="7680"/>
                      <a:pt x="2242" y="7721"/>
                    </a:cubicBezTo>
                    <a:cubicBezTo>
                      <a:pt x="2209" y="7771"/>
                      <a:pt x="2185" y="7820"/>
                      <a:pt x="2152" y="7886"/>
                    </a:cubicBezTo>
                    <a:cubicBezTo>
                      <a:pt x="2127" y="7927"/>
                      <a:pt x="2111" y="7960"/>
                      <a:pt x="2086" y="8001"/>
                    </a:cubicBezTo>
                    <a:cubicBezTo>
                      <a:pt x="2061" y="8059"/>
                      <a:pt x="2028" y="8125"/>
                      <a:pt x="1995" y="8174"/>
                    </a:cubicBezTo>
                    <a:cubicBezTo>
                      <a:pt x="1970" y="8207"/>
                      <a:pt x="1962" y="8232"/>
                      <a:pt x="1946" y="8265"/>
                    </a:cubicBezTo>
                    <a:cubicBezTo>
                      <a:pt x="1905" y="8356"/>
                      <a:pt x="1847" y="8438"/>
                      <a:pt x="1814" y="8537"/>
                    </a:cubicBezTo>
                    <a:cubicBezTo>
                      <a:pt x="1789" y="8562"/>
                      <a:pt x="1781" y="8595"/>
                      <a:pt x="1756" y="8628"/>
                    </a:cubicBezTo>
                    <a:lnTo>
                      <a:pt x="1666" y="8809"/>
                    </a:lnTo>
                    <a:cubicBezTo>
                      <a:pt x="1641" y="8850"/>
                      <a:pt x="1624" y="8891"/>
                      <a:pt x="1616" y="8924"/>
                    </a:cubicBezTo>
                    <a:cubicBezTo>
                      <a:pt x="1583" y="8974"/>
                      <a:pt x="1558" y="9040"/>
                      <a:pt x="1542" y="9089"/>
                    </a:cubicBezTo>
                    <a:lnTo>
                      <a:pt x="1509" y="9155"/>
                    </a:lnTo>
                    <a:cubicBezTo>
                      <a:pt x="1501" y="9180"/>
                      <a:pt x="1484" y="9213"/>
                      <a:pt x="1468" y="9246"/>
                    </a:cubicBezTo>
                    <a:cubicBezTo>
                      <a:pt x="1460" y="9262"/>
                      <a:pt x="1451" y="9287"/>
                      <a:pt x="1451" y="9295"/>
                    </a:cubicBezTo>
                    <a:cubicBezTo>
                      <a:pt x="1377" y="9452"/>
                      <a:pt x="1311" y="9608"/>
                      <a:pt x="1254" y="9757"/>
                    </a:cubicBezTo>
                    <a:cubicBezTo>
                      <a:pt x="1245" y="9781"/>
                      <a:pt x="1229" y="9814"/>
                      <a:pt x="1221" y="9831"/>
                    </a:cubicBezTo>
                    <a:cubicBezTo>
                      <a:pt x="1204" y="9880"/>
                      <a:pt x="1179" y="9946"/>
                      <a:pt x="1163" y="9996"/>
                    </a:cubicBezTo>
                    <a:cubicBezTo>
                      <a:pt x="1146" y="10029"/>
                      <a:pt x="1138" y="10045"/>
                      <a:pt x="1130" y="10078"/>
                    </a:cubicBezTo>
                    <a:cubicBezTo>
                      <a:pt x="1105" y="10144"/>
                      <a:pt x="1089" y="10193"/>
                      <a:pt x="1072" y="10251"/>
                    </a:cubicBezTo>
                    <a:cubicBezTo>
                      <a:pt x="1056" y="10276"/>
                      <a:pt x="1048" y="10292"/>
                      <a:pt x="1048" y="10317"/>
                    </a:cubicBezTo>
                    <a:cubicBezTo>
                      <a:pt x="1015" y="10391"/>
                      <a:pt x="998" y="10457"/>
                      <a:pt x="965" y="10539"/>
                    </a:cubicBezTo>
                    <a:cubicBezTo>
                      <a:pt x="957" y="10572"/>
                      <a:pt x="940" y="10597"/>
                      <a:pt x="932" y="10622"/>
                    </a:cubicBezTo>
                    <a:cubicBezTo>
                      <a:pt x="916" y="10679"/>
                      <a:pt x="907" y="10729"/>
                      <a:pt x="883" y="10770"/>
                    </a:cubicBezTo>
                    <a:lnTo>
                      <a:pt x="850" y="10861"/>
                    </a:lnTo>
                    <a:cubicBezTo>
                      <a:pt x="833" y="10910"/>
                      <a:pt x="825" y="10951"/>
                      <a:pt x="800" y="11009"/>
                    </a:cubicBezTo>
                    <a:lnTo>
                      <a:pt x="767" y="11100"/>
                    </a:lnTo>
                    <a:cubicBezTo>
                      <a:pt x="751" y="11174"/>
                      <a:pt x="718" y="11240"/>
                      <a:pt x="701" y="11314"/>
                    </a:cubicBezTo>
                    <a:cubicBezTo>
                      <a:pt x="685" y="11347"/>
                      <a:pt x="677" y="11380"/>
                      <a:pt x="668" y="11396"/>
                    </a:cubicBezTo>
                    <a:cubicBezTo>
                      <a:pt x="660" y="11446"/>
                      <a:pt x="635" y="11487"/>
                      <a:pt x="627" y="11545"/>
                    </a:cubicBezTo>
                    <a:cubicBezTo>
                      <a:pt x="619" y="11569"/>
                      <a:pt x="603" y="11611"/>
                      <a:pt x="594" y="11644"/>
                    </a:cubicBezTo>
                    <a:cubicBezTo>
                      <a:pt x="586" y="11685"/>
                      <a:pt x="561" y="11734"/>
                      <a:pt x="553" y="11775"/>
                    </a:cubicBezTo>
                    <a:cubicBezTo>
                      <a:pt x="545" y="11808"/>
                      <a:pt x="528" y="11841"/>
                      <a:pt x="520" y="11883"/>
                    </a:cubicBezTo>
                    <a:cubicBezTo>
                      <a:pt x="504" y="11940"/>
                      <a:pt x="495" y="12006"/>
                      <a:pt x="471" y="12064"/>
                    </a:cubicBezTo>
                    <a:cubicBezTo>
                      <a:pt x="462" y="12105"/>
                      <a:pt x="454" y="12138"/>
                      <a:pt x="438" y="12179"/>
                    </a:cubicBezTo>
                    <a:cubicBezTo>
                      <a:pt x="429" y="12229"/>
                      <a:pt x="413" y="12286"/>
                      <a:pt x="397" y="12336"/>
                    </a:cubicBezTo>
                    <a:cubicBezTo>
                      <a:pt x="388" y="12369"/>
                      <a:pt x="380" y="12410"/>
                      <a:pt x="380" y="12435"/>
                    </a:cubicBezTo>
                    <a:cubicBezTo>
                      <a:pt x="372" y="12476"/>
                      <a:pt x="355" y="12534"/>
                      <a:pt x="347" y="12575"/>
                    </a:cubicBezTo>
                    <a:cubicBezTo>
                      <a:pt x="339" y="12599"/>
                      <a:pt x="339" y="12641"/>
                      <a:pt x="322" y="12674"/>
                    </a:cubicBezTo>
                    <a:lnTo>
                      <a:pt x="298" y="12830"/>
                    </a:lnTo>
                    <a:cubicBezTo>
                      <a:pt x="289" y="12863"/>
                      <a:pt x="289" y="12888"/>
                      <a:pt x="273" y="12921"/>
                    </a:cubicBezTo>
                    <a:cubicBezTo>
                      <a:pt x="265" y="12987"/>
                      <a:pt x="248" y="13053"/>
                      <a:pt x="232" y="13119"/>
                    </a:cubicBezTo>
                    <a:cubicBezTo>
                      <a:pt x="223" y="13152"/>
                      <a:pt x="223" y="13176"/>
                      <a:pt x="215" y="13209"/>
                    </a:cubicBezTo>
                    <a:cubicBezTo>
                      <a:pt x="199" y="13259"/>
                      <a:pt x="191" y="13300"/>
                      <a:pt x="191" y="13358"/>
                    </a:cubicBezTo>
                    <a:cubicBezTo>
                      <a:pt x="182" y="13382"/>
                      <a:pt x="182" y="13415"/>
                      <a:pt x="174" y="13448"/>
                    </a:cubicBezTo>
                    <a:cubicBezTo>
                      <a:pt x="158" y="13498"/>
                      <a:pt x="149" y="13547"/>
                      <a:pt x="149" y="13605"/>
                    </a:cubicBezTo>
                    <a:cubicBezTo>
                      <a:pt x="149" y="13630"/>
                      <a:pt x="141" y="13654"/>
                      <a:pt x="141" y="13687"/>
                    </a:cubicBezTo>
                    <a:lnTo>
                      <a:pt x="108" y="13901"/>
                    </a:lnTo>
                    <a:cubicBezTo>
                      <a:pt x="108" y="13934"/>
                      <a:pt x="100" y="13951"/>
                      <a:pt x="100" y="13984"/>
                    </a:cubicBezTo>
                    <a:cubicBezTo>
                      <a:pt x="92" y="14033"/>
                      <a:pt x="92" y="14083"/>
                      <a:pt x="75" y="14140"/>
                    </a:cubicBezTo>
                    <a:cubicBezTo>
                      <a:pt x="75" y="14165"/>
                      <a:pt x="67" y="14198"/>
                      <a:pt x="67" y="14231"/>
                    </a:cubicBezTo>
                    <a:cubicBezTo>
                      <a:pt x="59" y="14280"/>
                      <a:pt x="59" y="14330"/>
                      <a:pt x="59" y="14388"/>
                    </a:cubicBezTo>
                    <a:cubicBezTo>
                      <a:pt x="59" y="14412"/>
                      <a:pt x="59" y="14437"/>
                      <a:pt x="50" y="14470"/>
                    </a:cubicBezTo>
                    <a:cubicBezTo>
                      <a:pt x="42" y="14536"/>
                      <a:pt x="42" y="14610"/>
                      <a:pt x="26" y="14684"/>
                    </a:cubicBezTo>
                    <a:lnTo>
                      <a:pt x="26" y="14734"/>
                    </a:lnTo>
                    <a:cubicBezTo>
                      <a:pt x="26" y="14800"/>
                      <a:pt x="17" y="14849"/>
                      <a:pt x="17" y="14907"/>
                    </a:cubicBezTo>
                    <a:lnTo>
                      <a:pt x="17" y="14989"/>
                    </a:lnTo>
                    <a:cubicBezTo>
                      <a:pt x="17" y="15047"/>
                      <a:pt x="17" y="15096"/>
                      <a:pt x="9" y="15146"/>
                    </a:cubicBezTo>
                    <a:lnTo>
                      <a:pt x="9" y="15220"/>
                    </a:lnTo>
                    <a:lnTo>
                      <a:pt x="9" y="15442"/>
                    </a:lnTo>
                    <a:cubicBezTo>
                      <a:pt x="1" y="18071"/>
                      <a:pt x="907" y="19925"/>
                      <a:pt x="2399" y="20815"/>
                    </a:cubicBezTo>
                    <a:lnTo>
                      <a:pt x="20569" y="31412"/>
                    </a:lnTo>
                    <a:cubicBezTo>
                      <a:pt x="19077" y="30539"/>
                      <a:pt x="18171" y="28668"/>
                      <a:pt x="18179" y="26048"/>
                    </a:cubicBezTo>
                    <a:lnTo>
                      <a:pt x="18179" y="25817"/>
                    </a:lnTo>
                    <a:lnTo>
                      <a:pt x="18179" y="25743"/>
                    </a:lnTo>
                    <a:cubicBezTo>
                      <a:pt x="18179" y="25693"/>
                      <a:pt x="18179" y="25644"/>
                      <a:pt x="18187" y="25594"/>
                    </a:cubicBezTo>
                    <a:lnTo>
                      <a:pt x="18187" y="25512"/>
                    </a:lnTo>
                    <a:cubicBezTo>
                      <a:pt x="18187" y="25446"/>
                      <a:pt x="18196" y="25397"/>
                      <a:pt x="18196" y="25331"/>
                    </a:cubicBezTo>
                    <a:lnTo>
                      <a:pt x="18196" y="25281"/>
                    </a:lnTo>
                    <a:cubicBezTo>
                      <a:pt x="18212" y="25207"/>
                      <a:pt x="18212" y="25141"/>
                      <a:pt x="18220" y="25059"/>
                    </a:cubicBezTo>
                    <a:cubicBezTo>
                      <a:pt x="18220" y="25034"/>
                      <a:pt x="18220" y="25001"/>
                      <a:pt x="18229" y="24985"/>
                    </a:cubicBezTo>
                    <a:cubicBezTo>
                      <a:pt x="18229" y="24935"/>
                      <a:pt x="18237" y="24878"/>
                      <a:pt x="18253" y="24828"/>
                    </a:cubicBezTo>
                    <a:cubicBezTo>
                      <a:pt x="18253" y="24795"/>
                      <a:pt x="18262" y="24779"/>
                      <a:pt x="18262" y="24746"/>
                    </a:cubicBezTo>
                    <a:cubicBezTo>
                      <a:pt x="18270" y="24696"/>
                      <a:pt x="18270" y="24630"/>
                      <a:pt x="18278" y="24581"/>
                    </a:cubicBezTo>
                    <a:cubicBezTo>
                      <a:pt x="18278" y="24564"/>
                      <a:pt x="18295" y="24540"/>
                      <a:pt x="18295" y="24507"/>
                    </a:cubicBezTo>
                    <a:cubicBezTo>
                      <a:pt x="18303" y="24441"/>
                      <a:pt x="18311" y="24358"/>
                      <a:pt x="18319" y="24284"/>
                    </a:cubicBezTo>
                    <a:cubicBezTo>
                      <a:pt x="18319" y="24259"/>
                      <a:pt x="18327" y="24243"/>
                      <a:pt x="18327" y="24218"/>
                    </a:cubicBezTo>
                    <a:cubicBezTo>
                      <a:pt x="18344" y="24169"/>
                      <a:pt x="18352" y="24111"/>
                      <a:pt x="18360" y="24053"/>
                    </a:cubicBezTo>
                    <a:cubicBezTo>
                      <a:pt x="18360" y="24029"/>
                      <a:pt x="18369" y="24004"/>
                      <a:pt x="18369" y="23971"/>
                    </a:cubicBezTo>
                    <a:cubicBezTo>
                      <a:pt x="18385" y="23922"/>
                      <a:pt x="18393" y="23872"/>
                      <a:pt x="18402" y="23806"/>
                    </a:cubicBezTo>
                    <a:cubicBezTo>
                      <a:pt x="18402" y="23790"/>
                      <a:pt x="18410" y="23757"/>
                      <a:pt x="18410" y="23740"/>
                    </a:cubicBezTo>
                    <a:cubicBezTo>
                      <a:pt x="18426" y="23666"/>
                      <a:pt x="18443" y="23584"/>
                      <a:pt x="18451" y="23510"/>
                    </a:cubicBezTo>
                    <a:cubicBezTo>
                      <a:pt x="18451" y="23501"/>
                      <a:pt x="18451" y="23493"/>
                      <a:pt x="18468" y="23477"/>
                    </a:cubicBezTo>
                    <a:cubicBezTo>
                      <a:pt x="18476" y="23419"/>
                      <a:pt x="18492" y="23345"/>
                      <a:pt x="18509" y="23287"/>
                    </a:cubicBezTo>
                    <a:cubicBezTo>
                      <a:pt x="18517" y="23262"/>
                      <a:pt x="18517" y="23229"/>
                      <a:pt x="18525" y="23213"/>
                    </a:cubicBezTo>
                    <a:cubicBezTo>
                      <a:pt x="18533" y="23164"/>
                      <a:pt x="18550" y="23098"/>
                      <a:pt x="18566" y="23048"/>
                    </a:cubicBezTo>
                    <a:cubicBezTo>
                      <a:pt x="18575" y="23023"/>
                      <a:pt x="18575" y="22999"/>
                      <a:pt x="18591" y="22974"/>
                    </a:cubicBezTo>
                    <a:cubicBezTo>
                      <a:pt x="18608" y="22900"/>
                      <a:pt x="18616" y="22834"/>
                      <a:pt x="18641" y="22760"/>
                    </a:cubicBezTo>
                    <a:lnTo>
                      <a:pt x="18641" y="22735"/>
                    </a:lnTo>
                    <a:cubicBezTo>
                      <a:pt x="18657" y="22653"/>
                      <a:pt x="18682" y="22587"/>
                      <a:pt x="18698" y="22504"/>
                    </a:cubicBezTo>
                    <a:cubicBezTo>
                      <a:pt x="18715" y="22480"/>
                      <a:pt x="18715" y="22463"/>
                      <a:pt x="18723" y="22438"/>
                    </a:cubicBezTo>
                    <a:cubicBezTo>
                      <a:pt x="18740" y="22381"/>
                      <a:pt x="18756" y="22315"/>
                      <a:pt x="18772" y="22265"/>
                    </a:cubicBezTo>
                    <a:cubicBezTo>
                      <a:pt x="18781" y="22241"/>
                      <a:pt x="18781" y="22224"/>
                      <a:pt x="18797" y="22191"/>
                    </a:cubicBezTo>
                    <a:cubicBezTo>
                      <a:pt x="18814" y="22117"/>
                      <a:pt x="18838" y="22059"/>
                      <a:pt x="18855" y="21985"/>
                    </a:cubicBezTo>
                    <a:cubicBezTo>
                      <a:pt x="18855" y="21977"/>
                      <a:pt x="18863" y="21969"/>
                      <a:pt x="18863" y="21952"/>
                    </a:cubicBezTo>
                    <a:cubicBezTo>
                      <a:pt x="18888" y="21870"/>
                      <a:pt x="18921" y="21787"/>
                      <a:pt x="18937" y="21721"/>
                    </a:cubicBezTo>
                    <a:cubicBezTo>
                      <a:pt x="18937" y="21697"/>
                      <a:pt x="18946" y="21689"/>
                      <a:pt x="18962" y="21664"/>
                    </a:cubicBezTo>
                    <a:cubicBezTo>
                      <a:pt x="18978" y="21606"/>
                      <a:pt x="19003" y="21540"/>
                      <a:pt x="19020" y="21474"/>
                    </a:cubicBezTo>
                    <a:cubicBezTo>
                      <a:pt x="19028" y="21450"/>
                      <a:pt x="19028" y="21433"/>
                      <a:pt x="19044" y="21408"/>
                    </a:cubicBezTo>
                    <a:cubicBezTo>
                      <a:pt x="19061" y="21351"/>
                      <a:pt x="19086" y="21285"/>
                      <a:pt x="19110" y="21211"/>
                    </a:cubicBezTo>
                    <a:cubicBezTo>
                      <a:pt x="19127" y="21194"/>
                      <a:pt x="19127" y="21186"/>
                      <a:pt x="19135" y="21161"/>
                    </a:cubicBezTo>
                    <a:cubicBezTo>
                      <a:pt x="19168" y="21079"/>
                      <a:pt x="19193" y="20996"/>
                      <a:pt x="19226" y="20922"/>
                    </a:cubicBezTo>
                    <a:cubicBezTo>
                      <a:pt x="19226" y="20914"/>
                      <a:pt x="19234" y="20906"/>
                      <a:pt x="19234" y="20897"/>
                    </a:cubicBezTo>
                    <a:cubicBezTo>
                      <a:pt x="19267" y="20823"/>
                      <a:pt x="19292" y="20757"/>
                      <a:pt x="19316" y="20691"/>
                    </a:cubicBezTo>
                    <a:lnTo>
                      <a:pt x="19349" y="20626"/>
                    </a:lnTo>
                    <a:cubicBezTo>
                      <a:pt x="19374" y="20568"/>
                      <a:pt x="19399" y="20502"/>
                      <a:pt x="19423" y="20452"/>
                    </a:cubicBezTo>
                    <a:cubicBezTo>
                      <a:pt x="19432" y="20428"/>
                      <a:pt x="19440" y="20411"/>
                      <a:pt x="19440" y="20387"/>
                    </a:cubicBezTo>
                    <a:cubicBezTo>
                      <a:pt x="19473" y="20304"/>
                      <a:pt x="19506" y="20238"/>
                      <a:pt x="19547" y="20156"/>
                    </a:cubicBezTo>
                    <a:cubicBezTo>
                      <a:pt x="19580" y="20082"/>
                      <a:pt x="19605" y="19999"/>
                      <a:pt x="19646" y="19925"/>
                    </a:cubicBezTo>
                    <a:cubicBezTo>
                      <a:pt x="19662" y="19909"/>
                      <a:pt x="19671" y="19876"/>
                      <a:pt x="19679" y="19851"/>
                    </a:cubicBezTo>
                    <a:cubicBezTo>
                      <a:pt x="19704" y="19810"/>
                      <a:pt x="19720" y="19760"/>
                      <a:pt x="19745" y="19719"/>
                    </a:cubicBezTo>
                    <a:lnTo>
                      <a:pt x="19835" y="19538"/>
                    </a:lnTo>
                    <a:cubicBezTo>
                      <a:pt x="19844" y="19505"/>
                      <a:pt x="19868" y="19472"/>
                      <a:pt x="19877" y="19439"/>
                    </a:cubicBezTo>
                    <a:cubicBezTo>
                      <a:pt x="19910" y="19373"/>
                      <a:pt x="19951" y="19291"/>
                      <a:pt x="19992" y="19216"/>
                    </a:cubicBezTo>
                    <a:cubicBezTo>
                      <a:pt x="20000" y="19192"/>
                      <a:pt x="20009" y="19175"/>
                      <a:pt x="20017" y="19167"/>
                    </a:cubicBezTo>
                    <a:cubicBezTo>
                      <a:pt x="20074" y="19068"/>
                      <a:pt x="20116" y="18977"/>
                      <a:pt x="20165" y="18887"/>
                    </a:cubicBezTo>
                    <a:cubicBezTo>
                      <a:pt x="20173" y="18862"/>
                      <a:pt x="20182" y="18846"/>
                      <a:pt x="20198" y="18837"/>
                    </a:cubicBezTo>
                    <a:cubicBezTo>
                      <a:pt x="20239" y="18763"/>
                      <a:pt x="20280" y="18689"/>
                      <a:pt x="20305" y="18607"/>
                    </a:cubicBezTo>
                    <a:cubicBezTo>
                      <a:pt x="20330" y="18574"/>
                      <a:pt x="20338" y="18549"/>
                      <a:pt x="20363" y="18524"/>
                    </a:cubicBezTo>
                    <a:cubicBezTo>
                      <a:pt x="20388" y="18467"/>
                      <a:pt x="20429" y="18401"/>
                      <a:pt x="20462" y="18326"/>
                    </a:cubicBezTo>
                    <a:cubicBezTo>
                      <a:pt x="20486" y="18302"/>
                      <a:pt x="20495" y="18269"/>
                      <a:pt x="20511" y="18236"/>
                    </a:cubicBezTo>
                    <a:cubicBezTo>
                      <a:pt x="20544" y="18178"/>
                      <a:pt x="20585" y="18112"/>
                      <a:pt x="20618" y="18055"/>
                    </a:cubicBezTo>
                    <a:cubicBezTo>
                      <a:pt x="20635" y="18022"/>
                      <a:pt x="20651" y="17989"/>
                      <a:pt x="20668" y="17972"/>
                    </a:cubicBezTo>
                    <a:cubicBezTo>
                      <a:pt x="20709" y="17898"/>
                      <a:pt x="20750" y="17824"/>
                      <a:pt x="20800" y="17750"/>
                    </a:cubicBezTo>
                    <a:cubicBezTo>
                      <a:pt x="20816" y="17733"/>
                      <a:pt x="20824" y="17725"/>
                      <a:pt x="20833" y="17700"/>
                    </a:cubicBezTo>
                    <a:cubicBezTo>
                      <a:pt x="20882" y="17610"/>
                      <a:pt x="20948" y="17519"/>
                      <a:pt x="20997" y="17420"/>
                    </a:cubicBezTo>
                    <a:cubicBezTo>
                      <a:pt x="21006" y="17412"/>
                      <a:pt x="21006" y="17404"/>
                      <a:pt x="21022" y="17395"/>
                    </a:cubicBezTo>
                    <a:cubicBezTo>
                      <a:pt x="21072" y="17313"/>
                      <a:pt x="21121" y="17239"/>
                      <a:pt x="21170" y="17156"/>
                    </a:cubicBezTo>
                    <a:cubicBezTo>
                      <a:pt x="21195" y="17132"/>
                      <a:pt x="21203" y="17107"/>
                      <a:pt x="21228" y="17082"/>
                    </a:cubicBezTo>
                    <a:lnTo>
                      <a:pt x="21352" y="16901"/>
                    </a:lnTo>
                    <a:cubicBezTo>
                      <a:pt x="21368" y="16868"/>
                      <a:pt x="21393" y="16835"/>
                      <a:pt x="21409" y="16819"/>
                    </a:cubicBezTo>
                    <a:cubicBezTo>
                      <a:pt x="21451" y="16753"/>
                      <a:pt x="21492" y="16695"/>
                      <a:pt x="21533" y="16637"/>
                    </a:cubicBezTo>
                    <a:cubicBezTo>
                      <a:pt x="21558" y="16613"/>
                      <a:pt x="21574" y="16588"/>
                      <a:pt x="21599" y="16555"/>
                    </a:cubicBezTo>
                    <a:cubicBezTo>
                      <a:pt x="21640" y="16497"/>
                      <a:pt x="21690" y="16423"/>
                      <a:pt x="21731" y="16365"/>
                    </a:cubicBezTo>
                    <a:cubicBezTo>
                      <a:pt x="21739" y="16341"/>
                      <a:pt x="21764" y="16324"/>
                      <a:pt x="21772" y="16299"/>
                    </a:cubicBezTo>
                    <a:cubicBezTo>
                      <a:pt x="21830" y="16217"/>
                      <a:pt x="21896" y="16135"/>
                      <a:pt x="21953" y="16044"/>
                    </a:cubicBezTo>
                    <a:cubicBezTo>
                      <a:pt x="21970" y="16036"/>
                      <a:pt x="21970" y="16019"/>
                      <a:pt x="21978" y="16019"/>
                    </a:cubicBezTo>
                    <a:cubicBezTo>
                      <a:pt x="22027" y="15953"/>
                      <a:pt x="22093" y="15879"/>
                      <a:pt x="22143" y="15805"/>
                    </a:cubicBezTo>
                    <a:cubicBezTo>
                      <a:pt x="22159" y="15772"/>
                      <a:pt x="22184" y="15756"/>
                      <a:pt x="22200" y="15723"/>
                    </a:cubicBezTo>
                    <a:lnTo>
                      <a:pt x="22324" y="15566"/>
                    </a:lnTo>
                    <a:cubicBezTo>
                      <a:pt x="22357" y="15541"/>
                      <a:pt x="22382" y="15508"/>
                      <a:pt x="22406" y="15475"/>
                    </a:cubicBezTo>
                    <a:cubicBezTo>
                      <a:pt x="22448" y="15426"/>
                      <a:pt x="22489" y="15385"/>
                      <a:pt x="22522" y="15335"/>
                    </a:cubicBezTo>
                    <a:cubicBezTo>
                      <a:pt x="22555" y="15302"/>
                      <a:pt x="22571" y="15269"/>
                      <a:pt x="22604" y="15236"/>
                    </a:cubicBezTo>
                    <a:cubicBezTo>
                      <a:pt x="22654" y="15179"/>
                      <a:pt x="22711" y="15113"/>
                      <a:pt x="22761" y="15063"/>
                    </a:cubicBezTo>
                    <a:cubicBezTo>
                      <a:pt x="22777" y="15047"/>
                      <a:pt x="22794" y="15022"/>
                      <a:pt x="22810" y="15006"/>
                    </a:cubicBezTo>
                    <a:cubicBezTo>
                      <a:pt x="22884" y="14923"/>
                      <a:pt x="22942" y="14849"/>
                      <a:pt x="23016" y="14767"/>
                    </a:cubicBezTo>
                    <a:lnTo>
                      <a:pt x="23082" y="14701"/>
                    </a:lnTo>
                    <a:cubicBezTo>
                      <a:pt x="23132" y="14643"/>
                      <a:pt x="23181" y="14594"/>
                      <a:pt x="23230" y="14528"/>
                    </a:cubicBezTo>
                    <a:cubicBezTo>
                      <a:pt x="23255" y="14495"/>
                      <a:pt x="23288" y="14478"/>
                      <a:pt x="23305" y="14445"/>
                    </a:cubicBezTo>
                    <a:cubicBezTo>
                      <a:pt x="23354" y="14396"/>
                      <a:pt x="23412" y="14330"/>
                      <a:pt x="23461" y="14280"/>
                    </a:cubicBezTo>
                    <a:cubicBezTo>
                      <a:pt x="23478" y="14264"/>
                      <a:pt x="23502" y="14231"/>
                      <a:pt x="23535" y="14206"/>
                    </a:cubicBezTo>
                    <a:lnTo>
                      <a:pt x="23750" y="13992"/>
                    </a:lnTo>
                    <a:cubicBezTo>
                      <a:pt x="23824" y="13918"/>
                      <a:pt x="23906" y="13852"/>
                      <a:pt x="23972" y="13778"/>
                    </a:cubicBezTo>
                    <a:lnTo>
                      <a:pt x="24038" y="13712"/>
                    </a:lnTo>
                    <a:cubicBezTo>
                      <a:pt x="24087" y="13662"/>
                      <a:pt x="24153" y="13613"/>
                      <a:pt x="24203" y="13564"/>
                    </a:cubicBezTo>
                    <a:cubicBezTo>
                      <a:pt x="24219" y="13539"/>
                      <a:pt x="24252" y="13522"/>
                      <a:pt x="24277" y="13489"/>
                    </a:cubicBezTo>
                    <a:cubicBezTo>
                      <a:pt x="24335" y="13440"/>
                      <a:pt x="24384" y="13382"/>
                      <a:pt x="24450" y="13333"/>
                    </a:cubicBezTo>
                    <a:cubicBezTo>
                      <a:pt x="24467" y="13316"/>
                      <a:pt x="24491" y="13300"/>
                      <a:pt x="24508" y="13283"/>
                    </a:cubicBezTo>
                    <a:cubicBezTo>
                      <a:pt x="24590" y="13209"/>
                      <a:pt x="24664" y="13152"/>
                      <a:pt x="24747" y="13086"/>
                    </a:cubicBezTo>
                    <a:cubicBezTo>
                      <a:pt x="24755" y="13077"/>
                      <a:pt x="24780" y="13069"/>
                      <a:pt x="24788" y="13053"/>
                    </a:cubicBezTo>
                    <a:cubicBezTo>
                      <a:pt x="24854" y="13003"/>
                      <a:pt x="24920" y="12954"/>
                      <a:pt x="24986" y="12904"/>
                    </a:cubicBezTo>
                    <a:cubicBezTo>
                      <a:pt x="25019" y="12880"/>
                      <a:pt x="25035" y="12863"/>
                      <a:pt x="25068" y="12838"/>
                    </a:cubicBezTo>
                    <a:cubicBezTo>
                      <a:pt x="25118" y="12797"/>
                      <a:pt x="25183" y="12756"/>
                      <a:pt x="25233" y="12707"/>
                    </a:cubicBezTo>
                    <a:cubicBezTo>
                      <a:pt x="25266" y="12682"/>
                      <a:pt x="25282" y="12665"/>
                      <a:pt x="25315" y="12641"/>
                    </a:cubicBezTo>
                    <a:cubicBezTo>
                      <a:pt x="25373" y="12591"/>
                      <a:pt x="25447" y="12550"/>
                      <a:pt x="25513" y="12501"/>
                    </a:cubicBezTo>
                    <a:cubicBezTo>
                      <a:pt x="25530" y="12492"/>
                      <a:pt x="25538" y="12476"/>
                      <a:pt x="25562" y="12468"/>
                    </a:cubicBezTo>
                    <a:cubicBezTo>
                      <a:pt x="25645" y="12410"/>
                      <a:pt x="25727" y="12352"/>
                      <a:pt x="25810" y="12303"/>
                    </a:cubicBezTo>
                    <a:cubicBezTo>
                      <a:pt x="25826" y="12295"/>
                      <a:pt x="25851" y="12270"/>
                      <a:pt x="25867" y="12262"/>
                    </a:cubicBezTo>
                    <a:lnTo>
                      <a:pt x="26057" y="12138"/>
                    </a:lnTo>
                    <a:cubicBezTo>
                      <a:pt x="26090" y="12122"/>
                      <a:pt x="26106" y="12097"/>
                      <a:pt x="26139" y="12089"/>
                    </a:cubicBezTo>
                    <a:cubicBezTo>
                      <a:pt x="26197" y="12047"/>
                      <a:pt x="26255" y="12014"/>
                      <a:pt x="26312" y="11973"/>
                    </a:cubicBezTo>
                    <a:cubicBezTo>
                      <a:pt x="26345" y="11957"/>
                      <a:pt x="26362" y="11940"/>
                      <a:pt x="26395" y="11924"/>
                    </a:cubicBezTo>
                    <a:cubicBezTo>
                      <a:pt x="26477" y="11874"/>
                      <a:pt x="26560" y="11817"/>
                      <a:pt x="26642" y="11775"/>
                    </a:cubicBezTo>
                    <a:cubicBezTo>
                      <a:pt x="26708" y="11734"/>
                      <a:pt x="26774" y="11710"/>
                      <a:pt x="26840" y="11677"/>
                    </a:cubicBezTo>
                    <a:lnTo>
                      <a:pt x="26897" y="11644"/>
                    </a:lnTo>
                    <a:cubicBezTo>
                      <a:pt x="26939" y="11627"/>
                      <a:pt x="26996" y="11594"/>
                      <a:pt x="27038" y="11569"/>
                    </a:cubicBezTo>
                    <a:lnTo>
                      <a:pt x="27095" y="11545"/>
                    </a:lnTo>
                    <a:cubicBezTo>
                      <a:pt x="27145" y="11512"/>
                      <a:pt x="27202" y="11487"/>
                      <a:pt x="27252" y="11462"/>
                    </a:cubicBezTo>
                    <a:cubicBezTo>
                      <a:pt x="27260" y="11446"/>
                      <a:pt x="27268" y="11446"/>
                      <a:pt x="27285" y="11438"/>
                    </a:cubicBezTo>
                    <a:lnTo>
                      <a:pt x="27466" y="11347"/>
                    </a:lnTo>
                    <a:lnTo>
                      <a:pt x="27532" y="11314"/>
                    </a:lnTo>
                    <a:cubicBezTo>
                      <a:pt x="27573" y="11298"/>
                      <a:pt x="27623" y="11273"/>
                      <a:pt x="27664" y="11256"/>
                    </a:cubicBezTo>
                    <a:lnTo>
                      <a:pt x="27721" y="11223"/>
                    </a:lnTo>
                    <a:cubicBezTo>
                      <a:pt x="27779" y="11199"/>
                      <a:pt x="27820" y="11182"/>
                      <a:pt x="27870" y="11157"/>
                    </a:cubicBezTo>
                    <a:cubicBezTo>
                      <a:pt x="27886" y="11149"/>
                      <a:pt x="27903" y="11149"/>
                      <a:pt x="27919" y="11141"/>
                    </a:cubicBezTo>
                    <a:cubicBezTo>
                      <a:pt x="27985" y="11116"/>
                      <a:pt x="28043" y="11092"/>
                      <a:pt x="28109" y="11067"/>
                    </a:cubicBezTo>
                    <a:cubicBezTo>
                      <a:pt x="28125" y="11059"/>
                      <a:pt x="28133" y="11059"/>
                      <a:pt x="28158" y="11050"/>
                    </a:cubicBezTo>
                    <a:cubicBezTo>
                      <a:pt x="28199" y="11026"/>
                      <a:pt x="28249" y="11017"/>
                      <a:pt x="28290" y="10993"/>
                    </a:cubicBezTo>
                    <a:cubicBezTo>
                      <a:pt x="28315" y="10984"/>
                      <a:pt x="28331" y="10984"/>
                      <a:pt x="28356" y="10976"/>
                    </a:cubicBezTo>
                    <a:cubicBezTo>
                      <a:pt x="28397" y="10968"/>
                      <a:pt x="28438" y="10943"/>
                      <a:pt x="28488" y="10935"/>
                    </a:cubicBezTo>
                    <a:cubicBezTo>
                      <a:pt x="28504" y="10927"/>
                      <a:pt x="28529" y="10927"/>
                      <a:pt x="28545" y="10910"/>
                    </a:cubicBezTo>
                    <a:cubicBezTo>
                      <a:pt x="28611" y="10894"/>
                      <a:pt x="28661" y="10885"/>
                      <a:pt x="28727" y="10861"/>
                    </a:cubicBezTo>
                    <a:cubicBezTo>
                      <a:pt x="28743" y="10861"/>
                      <a:pt x="28752" y="10853"/>
                      <a:pt x="28776" y="10853"/>
                    </a:cubicBezTo>
                    <a:lnTo>
                      <a:pt x="28900" y="10820"/>
                    </a:lnTo>
                    <a:cubicBezTo>
                      <a:pt x="28916" y="10811"/>
                      <a:pt x="28949" y="10811"/>
                      <a:pt x="28974" y="10803"/>
                    </a:cubicBezTo>
                    <a:cubicBezTo>
                      <a:pt x="28999" y="10787"/>
                      <a:pt x="29040" y="10778"/>
                      <a:pt x="29073" y="10778"/>
                    </a:cubicBezTo>
                    <a:cubicBezTo>
                      <a:pt x="29098" y="10770"/>
                      <a:pt x="29122" y="10770"/>
                      <a:pt x="29147" y="10762"/>
                    </a:cubicBezTo>
                    <a:cubicBezTo>
                      <a:pt x="29164" y="10762"/>
                      <a:pt x="29180" y="10745"/>
                      <a:pt x="29196" y="10745"/>
                    </a:cubicBezTo>
                    <a:cubicBezTo>
                      <a:pt x="29246" y="10737"/>
                      <a:pt x="29312" y="10729"/>
                      <a:pt x="29361" y="10721"/>
                    </a:cubicBezTo>
                    <a:cubicBezTo>
                      <a:pt x="29386" y="10721"/>
                      <a:pt x="29402" y="10704"/>
                      <a:pt x="29427" y="10704"/>
                    </a:cubicBezTo>
                    <a:cubicBezTo>
                      <a:pt x="29477" y="10696"/>
                      <a:pt x="29526" y="10688"/>
                      <a:pt x="29576" y="10688"/>
                    </a:cubicBezTo>
                    <a:cubicBezTo>
                      <a:pt x="29600" y="10688"/>
                      <a:pt x="29617" y="10679"/>
                      <a:pt x="29650" y="10679"/>
                    </a:cubicBezTo>
                    <a:cubicBezTo>
                      <a:pt x="29699" y="10663"/>
                      <a:pt x="29757" y="10663"/>
                      <a:pt x="29806" y="10655"/>
                    </a:cubicBezTo>
                    <a:cubicBezTo>
                      <a:pt x="29823" y="10655"/>
                      <a:pt x="29847" y="10655"/>
                      <a:pt x="29864" y="10647"/>
                    </a:cubicBezTo>
                    <a:cubicBezTo>
                      <a:pt x="29930" y="10647"/>
                      <a:pt x="29979" y="10638"/>
                      <a:pt x="30045" y="10638"/>
                    </a:cubicBezTo>
                    <a:lnTo>
                      <a:pt x="30086" y="10638"/>
                    </a:lnTo>
                    <a:cubicBezTo>
                      <a:pt x="30152" y="10638"/>
                      <a:pt x="30218" y="10622"/>
                      <a:pt x="30292" y="10622"/>
                    </a:cubicBezTo>
                    <a:lnTo>
                      <a:pt x="30556" y="10622"/>
                    </a:lnTo>
                    <a:cubicBezTo>
                      <a:pt x="30597" y="10622"/>
                      <a:pt x="30647" y="10622"/>
                      <a:pt x="30688" y="10638"/>
                    </a:cubicBezTo>
                    <a:cubicBezTo>
                      <a:pt x="30713" y="10638"/>
                      <a:pt x="30729" y="10638"/>
                      <a:pt x="30762" y="10647"/>
                    </a:cubicBezTo>
                    <a:cubicBezTo>
                      <a:pt x="30803" y="10647"/>
                      <a:pt x="30845" y="10655"/>
                      <a:pt x="30886" y="10655"/>
                    </a:cubicBezTo>
                    <a:cubicBezTo>
                      <a:pt x="30910" y="10655"/>
                      <a:pt x="30927" y="10655"/>
                      <a:pt x="30960" y="10663"/>
                    </a:cubicBezTo>
                    <a:cubicBezTo>
                      <a:pt x="31001" y="10679"/>
                      <a:pt x="31051" y="10679"/>
                      <a:pt x="31092" y="10688"/>
                    </a:cubicBezTo>
                    <a:cubicBezTo>
                      <a:pt x="31116" y="10688"/>
                      <a:pt x="31133" y="10696"/>
                      <a:pt x="31158" y="10696"/>
                    </a:cubicBezTo>
                    <a:cubicBezTo>
                      <a:pt x="31207" y="10704"/>
                      <a:pt x="31257" y="10721"/>
                      <a:pt x="31322" y="10729"/>
                    </a:cubicBezTo>
                    <a:lnTo>
                      <a:pt x="31339" y="10729"/>
                    </a:lnTo>
                    <a:cubicBezTo>
                      <a:pt x="31405" y="10737"/>
                      <a:pt x="31463" y="10762"/>
                      <a:pt x="31528" y="10770"/>
                    </a:cubicBezTo>
                    <a:cubicBezTo>
                      <a:pt x="31537" y="10770"/>
                      <a:pt x="31545" y="10778"/>
                      <a:pt x="31570" y="10778"/>
                    </a:cubicBezTo>
                    <a:cubicBezTo>
                      <a:pt x="31619" y="10787"/>
                      <a:pt x="31660" y="10811"/>
                      <a:pt x="31710" y="10820"/>
                    </a:cubicBezTo>
                    <a:cubicBezTo>
                      <a:pt x="31735" y="10828"/>
                      <a:pt x="31751" y="10828"/>
                      <a:pt x="31759" y="10844"/>
                    </a:cubicBezTo>
                    <a:cubicBezTo>
                      <a:pt x="31800" y="10853"/>
                      <a:pt x="31842" y="10869"/>
                      <a:pt x="31883" y="10885"/>
                    </a:cubicBezTo>
                    <a:cubicBezTo>
                      <a:pt x="31908" y="10894"/>
                      <a:pt x="31924" y="10894"/>
                      <a:pt x="31949" y="10902"/>
                    </a:cubicBezTo>
                    <a:cubicBezTo>
                      <a:pt x="31990" y="10910"/>
                      <a:pt x="32023" y="10935"/>
                      <a:pt x="32064" y="10943"/>
                    </a:cubicBezTo>
                    <a:cubicBezTo>
                      <a:pt x="32081" y="10951"/>
                      <a:pt x="32105" y="10951"/>
                      <a:pt x="32122" y="10968"/>
                    </a:cubicBezTo>
                    <a:cubicBezTo>
                      <a:pt x="32163" y="10984"/>
                      <a:pt x="32204" y="10993"/>
                      <a:pt x="32245" y="11017"/>
                    </a:cubicBezTo>
                    <a:cubicBezTo>
                      <a:pt x="32270" y="11026"/>
                      <a:pt x="32278" y="11026"/>
                      <a:pt x="32295" y="11034"/>
                    </a:cubicBezTo>
                    <a:cubicBezTo>
                      <a:pt x="32353" y="11059"/>
                      <a:pt x="32402" y="11092"/>
                      <a:pt x="32451" y="11116"/>
                    </a:cubicBezTo>
                    <a:lnTo>
                      <a:pt x="32460" y="11116"/>
                    </a:lnTo>
                    <a:cubicBezTo>
                      <a:pt x="32506" y="11143"/>
                      <a:pt x="32547" y="11164"/>
                      <a:pt x="32583" y="11184"/>
                    </a:cubicBezTo>
                    <a:lnTo>
                      <a:pt x="32583" y="11184"/>
                    </a:lnTo>
                    <a:lnTo>
                      <a:pt x="14323" y="593"/>
                    </a:lnTo>
                    <a:cubicBezTo>
                      <a:pt x="14273" y="560"/>
                      <a:pt x="14232" y="544"/>
                      <a:pt x="14183" y="511"/>
                    </a:cubicBezTo>
                    <a:lnTo>
                      <a:pt x="14174" y="511"/>
                    </a:lnTo>
                    <a:cubicBezTo>
                      <a:pt x="14117" y="478"/>
                      <a:pt x="14067" y="462"/>
                      <a:pt x="14018" y="429"/>
                    </a:cubicBezTo>
                    <a:cubicBezTo>
                      <a:pt x="13993" y="420"/>
                      <a:pt x="13985" y="420"/>
                      <a:pt x="13968" y="404"/>
                    </a:cubicBezTo>
                    <a:cubicBezTo>
                      <a:pt x="13919" y="387"/>
                      <a:pt x="13894" y="379"/>
                      <a:pt x="13853" y="354"/>
                    </a:cubicBezTo>
                    <a:cubicBezTo>
                      <a:pt x="13828" y="346"/>
                      <a:pt x="13812" y="338"/>
                      <a:pt x="13787" y="338"/>
                    </a:cubicBezTo>
                    <a:cubicBezTo>
                      <a:pt x="13746" y="321"/>
                      <a:pt x="13721" y="305"/>
                      <a:pt x="13680" y="297"/>
                    </a:cubicBezTo>
                    <a:cubicBezTo>
                      <a:pt x="13655" y="280"/>
                      <a:pt x="13639" y="272"/>
                      <a:pt x="13614" y="272"/>
                    </a:cubicBezTo>
                    <a:cubicBezTo>
                      <a:pt x="13573" y="264"/>
                      <a:pt x="13540" y="239"/>
                      <a:pt x="13499" y="231"/>
                    </a:cubicBezTo>
                    <a:cubicBezTo>
                      <a:pt x="13482" y="223"/>
                      <a:pt x="13457" y="223"/>
                      <a:pt x="13441" y="206"/>
                    </a:cubicBezTo>
                    <a:cubicBezTo>
                      <a:pt x="13400" y="198"/>
                      <a:pt x="13350" y="181"/>
                      <a:pt x="13309" y="173"/>
                    </a:cubicBezTo>
                    <a:cubicBezTo>
                      <a:pt x="13293" y="173"/>
                      <a:pt x="13276" y="157"/>
                      <a:pt x="13268" y="157"/>
                    </a:cubicBezTo>
                    <a:cubicBezTo>
                      <a:pt x="13202" y="148"/>
                      <a:pt x="13144" y="132"/>
                      <a:pt x="13078" y="115"/>
                    </a:cubicBezTo>
                    <a:cubicBezTo>
                      <a:pt x="13070" y="115"/>
                      <a:pt x="13062" y="115"/>
                      <a:pt x="13045" y="107"/>
                    </a:cubicBezTo>
                    <a:lnTo>
                      <a:pt x="12897" y="74"/>
                    </a:lnTo>
                    <a:cubicBezTo>
                      <a:pt x="12872" y="74"/>
                      <a:pt x="12856" y="66"/>
                      <a:pt x="12831" y="66"/>
                    </a:cubicBezTo>
                    <a:cubicBezTo>
                      <a:pt x="12790" y="58"/>
                      <a:pt x="12749" y="58"/>
                      <a:pt x="12708" y="41"/>
                    </a:cubicBezTo>
                    <a:cubicBezTo>
                      <a:pt x="12691" y="41"/>
                      <a:pt x="12658" y="33"/>
                      <a:pt x="12633" y="33"/>
                    </a:cubicBezTo>
                    <a:cubicBezTo>
                      <a:pt x="12592" y="33"/>
                      <a:pt x="12551" y="25"/>
                      <a:pt x="12510" y="25"/>
                    </a:cubicBezTo>
                    <a:cubicBezTo>
                      <a:pt x="12493" y="25"/>
                      <a:pt x="12460" y="25"/>
                      <a:pt x="12444" y="17"/>
                    </a:cubicBezTo>
                    <a:cubicBezTo>
                      <a:pt x="12403" y="17"/>
                      <a:pt x="12361" y="17"/>
                      <a:pt x="1232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275"/>
              <p:cNvSpPr/>
              <p:nvPr/>
            </p:nvSpPr>
            <p:spPr>
              <a:xfrm>
                <a:off x="8719919" y="-1732331"/>
                <a:ext cx="654653" cy="834632"/>
              </a:xfrm>
              <a:custGeom>
                <a:rect b="b" l="l" r="r" t="t"/>
                <a:pathLst>
                  <a:path extrusionOk="0" h="21383" w="16772">
                    <a:moveTo>
                      <a:pt x="12141" y="0"/>
                    </a:moveTo>
                    <a:cubicBezTo>
                      <a:pt x="11025" y="0"/>
                      <a:pt x="9765" y="359"/>
                      <a:pt x="8431" y="1118"/>
                    </a:cubicBezTo>
                    <a:cubicBezTo>
                      <a:pt x="3809" y="3746"/>
                      <a:pt x="51" y="10149"/>
                      <a:pt x="18" y="15431"/>
                    </a:cubicBezTo>
                    <a:cubicBezTo>
                      <a:pt x="0" y="19202"/>
                      <a:pt x="1877" y="21382"/>
                      <a:pt x="4630" y="21382"/>
                    </a:cubicBezTo>
                    <a:cubicBezTo>
                      <a:pt x="5746" y="21382"/>
                      <a:pt x="7005" y="21024"/>
                      <a:pt x="8341" y="20268"/>
                    </a:cubicBezTo>
                    <a:cubicBezTo>
                      <a:pt x="12964" y="17648"/>
                      <a:pt x="16738" y="11229"/>
                      <a:pt x="16754" y="5947"/>
                    </a:cubicBezTo>
                    <a:cubicBezTo>
                      <a:pt x="16772" y="2183"/>
                      <a:pt x="14892" y="0"/>
                      <a:pt x="12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275"/>
              <p:cNvSpPr/>
              <p:nvPr/>
            </p:nvSpPr>
            <p:spPr>
              <a:xfrm>
                <a:off x="8814182" y="-1645288"/>
                <a:ext cx="757855" cy="862657"/>
              </a:xfrm>
              <a:custGeom>
                <a:rect b="b" l="l" r="r" t="t"/>
                <a:pathLst>
                  <a:path extrusionOk="0" h="22101" w="19416">
                    <a:moveTo>
                      <a:pt x="19276" y="4590"/>
                    </a:moveTo>
                    <a:lnTo>
                      <a:pt x="19280" y="4593"/>
                    </a:lnTo>
                    <a:lnTo>
                      <a:pt x="19280" y="4593"/>
                    </a:lnTo>
                    <a:cubicBezTo>
                      <a:pt x="19279" y="4591"/>
                      <a:pt x="19277" y="4590"/>
                      <a:pt x="19276" y="4590"/>
                    </a:cubicBezTo>
                    <a:close/>
                    <a:moveTo>
                      <a:pt x="19280" y="4593"/>
                    </a:moveTo>
                    <a:lnTo>
                      <a:pt x="19280" y="4593"/>
                    </a:lnTo>
                    <a:cubicBezTo>
                      <a:pt x="19284" y="4597"/>
                      <a:pt x="19285" y="4607"/>
                      <a:pt x="19292" y="4607"/>
                    </a:cubicBezTo>
                    <a:cubicBezTo>
                      <a:pt x="19317" y="4617"/>
                      <a:pt x="19343" y="4630"/>
                      <a:pt x="19369" y="4645"/>
                    </a:cubicBezTo>
                    <a:lnTo>
                      <a:pt x="19369" y="4645"/>
                    </a:lnTo>
                    <a:lnTo>
                      <a:pt x="19280" y="4593"/>
                    </a:lnTo>
                    <a:close/>
                    <a:moveTo>
                      <a:pt x="19369" y="4645"/>
                    </a:moveTo>
                    <a:lnTo>
                      <a:pt x="19415" y="4672"/>
                    </a:lnTo>
                    <a:cubicBezTo>
                      <a:pt x="19400" y="4663"/>
                      <a:pt x="19384" y="4654"/>
                      <a:pt x="19369" y="4645"/>
                    </a:cubicBezTo>
                    <a:close/>
                    <a:moveTo>
                      <a:pt x="10392" y="0"/>
                    </a:moveTo>
                    <a:cubicBezTo>
                      <a:pt x="10334" y="0"/>
                      <a:pt x="10285" y="0"/>
                      <a:pt x="10219" y="8"/>
                    </a:cubicBezTo>
                    <a:lnTo>
                      <a:pt x="10178" y="8"/>
                    </a:lnTo>
                    <a:cubicBezTo>
                      <a:pt x="10137" y="8"/>
                      <a:pt x="10087" y="17"/>
                      <a:pt x="10046" y="17"/>
                    </a:cubicBezTo>
                    <a:cubicBezTo>
                      <a:pt x="10021" y="17"/>
                      <a:pt x="10005" y="17"/>
                      <a:pt x="9980" y="25"/>
                    </a:cubicBezTo>
                    <a:cubicBezTo>
                      <a:pt x="9939" y="25"/>
                      <a:pt x="9914" y="41"/>
                      <a:pt x="9873" y="41"/>
                    </a:cubicBezTo>
                    <a:cubicBezTo>
                      <a:pt x="9848" y="41"/>
                      <a:pt x="9815" y="50"/>
                      <a:pt x="9799" y="50"/>
                    </a:cubicBezTo>
                    <a:cubicBezTo>
                      <a:pt x="9766" y="50"/>
                      <a:pt x="9724" y="58"/>
                      <a:pt x="9692" y="66"/>
                    </a:cubicBezTo>
                    <a:cubicBezTo>
                      <a:pt x="9667" y="66"/>
                      <a:pt x="9642" y="83"/>
                      <a:pt x="9609" y="83"/>
                    </a:cubicBezTo>
                    <a:cubicBezTo>
                      <a:pt x="9584" y="91"/>
                      <a:pt x="9543" y="91"/>
                      <a:pt x="9510" y="99"/>
                    </a:cubicBezTo>
                    <a:cubicBezTo>
                      <a:pt x="9486" y="99"/>
                      <a:pt x="9469" y="107"/>
                      <a:pt x="9444" y="107"/>
                    </a:cubicBezTo>
                    <a:cubicBezTo>
                      <a:pt x="9436" y="107"/>
                      <a:pt x="9428" y="107"/>
                      <a:pt x="9420" y="124"/>
                    </a:cubicBezTo>
                    <a:cubicBezTo>
                      <a:pt x="9403" y="124"/>
                      <a:pt x="9395" y="124"/>
                      <a:pt x="9387" y="132"/>
                    </a:cubicBezTo>
                    <a:cubicBezTo>
                      <a:pt x="9345" y="140"/>
                      <a:pt x="9296" y="149"/>
                      <a:pt x="9255" y="165"/>
                    </a:cubicBezTo>
                    <a:cubicBezTo>
                      <a:pt x="9238" y="165"/>
                      <a:pt x="9230" y="173"/>
                      <a:pt x="9222" y="173"/>
                    </a:cubicBezTo>
                    <a:cubicBezTo>
                      <a:pt x="9172" y="181"/>
                      <a:pt x="9131" y="190"/>
                      <a:pt x="9074" y="214"/>
                    </a:cubicBezTo>
                    <a:lnTo>
                      <a:pt x="9065" y="214"/>
                    </a:lnTo>
                    <a:cubicBezTo>
                      <a:pt x="9016" y="223"/>
                      <a:pt x="8950" y="247"/>
                      <a:pt x="8900" y="264"/>
                    </a:cubicBezTo>
                    <a:cubicBezTo>
                      <a:pt x="8892" y="264"/>
                      <a:pt x="8884" y="272"/>
                      <a:pt x="8867" y="272"/>
                    </a:cubicBezTo>
                    <a:cubicBezTo>
                      <a:pt x="8826" y="289"/>
                      <a:pt x="8785" y="305"/>
                      <a:pt x="8736" y="313"/>
                    </a:cubicBezTo>
                    <a:cubicBezTo>
                      <a:pt x="8727" y="313"/>
                      <a:pt x="8703" y="330"/>
                      <a:pt x="8694" y="330"/>
                    </a:cubicBezTo>
                    <a:cubicBezTo>
                      <a:pt x="8653" y="338"/>
                      <a:pt x="8604" y="355"/>
                      <a:pt x="8563" y="371"/>
                    </a:cubicBezTo>
                    <a:cubicBezTo>
                      <a:pt x="8554" y="371"/>
                      <a:pt x="8538" y="379"/>
                      <a:pt x="8530" y="379"/>
                    </a:cubicBezTo>
                    <a:cubicBezTo>
                      <a:pt x="8480" y="396"/>
                      <a:pt x="8414" y="420"/>
                      <a:pt x="8365" y="437"/>
                    </a:cubicBezTo>
                    <a:cubicBezTo>
                      <a:pt x="8357" y="437"/>
                      <a:pt x="8348" y="453"/>
                      <a:pt x="8332" y="453"/>
                    </a:cubicBezTo>
                    <a:cubicBezTo>
                      <a:pt x="8291" y="470"/>
                      <a:pt x="8241" y="495"/>
                      <a:pt x="8200" y="503"/>
                    </a:cubicBezTo>
                    <a:cubicBezTo>
                      <a:pt x="8184" y="511"/>
                      <a:pt x="8167" y="511"/>
                      <a:pt x="8151" y="519"/>
                    </a:cubicBezTo>
                    <a:cubicBezTo>
                      <a:pt x="8109" y="544"/>
                      <a:pt x="8068" y="561"/>
                      <a:pt x="8027" y="577"/>
                    </a:cubicBezTo>
                    <a:cubicBezTo>
                      <a:pt x="8019" y="585"/>
                      <a:pt x="7994" y="585"/>
                      <a:pt x="7986" y="594"/>
                    </a:cubicBezTo>
                    <a:cubicBezTo>
                      <a:pt x="7936" y="618"/>
                      <a:pt x="7870" y="643"/>
                      <a:pt x="7821" y="676"/>
                    </a:cubicBezTo>
                    <a:cubicBezTo>
                      <a:pt x="7813" y="676"/>
                      <a:pt x="7813" y="684"/>
                      <a:pt x="7796" y="684"/>
                    </a:cubicBezTo>
                    <a:cubicBezTo>
                      <a:pt x="7747" y="709"/>
                      <a:pt x="7697" y="742"/>
                      <a:pt x="7656" y="758"/>
                    </a:cubicBezTo>
                    <a:cubicBezTo>
                      <a:pt x="7631" y="767"/>
                      <a:pt x="7623" y="783"/>
                      <a:pt x="7607" y="791"/>
                    </a:cubicBezTo>
                    <a:lnTo>
                      <a:pt x="7483" y="849"/>
                    </a:lnTo>
                    <a:cubicBezTo>
                      <a:pt x="7458" y="865"/>
                      <a:pt x="7450" y="874"/>
                      <a:pt x="7425" y="882"/>
                    </a:cubicBezTo>
                    <a:cubicBezTo>
                      <a:pt x="7376" y="915"/>
                      <a:pt x="7318" y="948"/>
                      <a:pt x="7252" y="973"/>
                    </a:cubicBezTo>
                    <a:lnTo>
                      <a:pt x="7038" y="1096"/>
                    </a:lnTo>
                    <a:cubicBezTo>
                      <a:pt x="7013" y="1113"/>
                      <a:pt x="6997" y="1129"/>
                      <a:pt x="6972" y="1137"/>
                    </a:cubicBezTo>
                    <a:lnTo>
                      <a:pt x="6824" y="1236"/>
                    </a:lnTo>
                    <a:cubicBezTo>
                      <a:pt x="6799" y="1244"/>
                      <a:pt x="6766" y="1261"/>
                      <a:pt x="6750" y="1277"/>
                    </a:cubicBezTo>
                    <a:cubicBezTo>
                      <a:pt x="6700" y="1302"/>
                      <a:pt x="6643" y="1343"/>
                      <a:pt x="6585" y="1376"/>
                    </a:cubicBezTo>
                    <a:cubicBezTo>
                      <a:pt x="6560" y="1385"/>
                      <a:pt x="6544" y="1401"/>
                      <a:pt x="6535" y="1418"/>
                    </a:cubicBezTo>
                    <a:cubicBezTo>
                      <a:pt x="6461" y="1467"/>
                      <a:pt x="6387" y="1508"/>
                      <a:pt x="6329" y="1566"/>
                    </a:cubicBezTo>
                    <a:cubicBezTo>
                      <a:pt x="6313" y="1574"/>
                      <a:pt x="6297" y="1582"/>
                      <a:pt x="6288" y="1591"/>
                    </a:cubicBezTo>
                    <a:cubicBezTo>
                      <a:pt x="6231" y="1632"/>
                      <a:pt x="6173" y="1673"/>
                      <a:pt x="6123" y="1714"/>
                    </a:cubicBezTo>
                    <a:cubicBezTo>
                      <a:pt x="6099" y="1739"/>
                      <a:pt x="6066" y="1747"/>
                      <a:pt x="6049" y="1772"/>
                    </a:cubicBezTo>
                    <a:cubicBezTo>
                      <a:pt x="6000" y="1797"/>
                      <a:pt x="5959" y="1838"/>
                      <a:pt x="5901" y="1879"/>
                    </a:cubicBezTo>
                    <a:cubicBezTo>
                      <a:pt x="5884" y="1904"/>
                      <a:pt x="5852" y="1920"/>
                      <a:pt x="5835" y="1937"/>
                    </a:cubicBezTo>
                    <a:cubicBezTo>
                      <a:pt x="5777" y="1978"/>
                      <a:pt x="5728" y="2019"/>
                      <a:pt x="5670" y="2069"/>
                    </a:cubicBezTo>
                    <a:cubicBezTo>
                      <a:pt x="5654" y="2077"/>
                      <a:pt x="5637" y="2085"/>
                      <a:pt x="5629" y="2110"/>
                    </a:cubicBezTo>
                    <a:cubicBezTo>
                      <a:pt x="5563" y="2159"/>
                      <a:pt x="5489" y="2225"/>
                      <a:pt x="5431" y="2275"/>
                    </a:cubicBezTo>
                    <a:cubicBezTo>
                      <a:pt x="5407" y="2291"/>
                      <a:pt x="5390" y="2316"/>
                      <a:pt x="5365" y="2324"/>
                    </a:cubicBezTo>
                    <a:cubicBezTo>
                      <a:pt x="5324" y="2365"/>
                      <a:pt x="5275" y="2406"/>
                      <a:pt x="5234" y="2448"/>
                    </a:cubicBezTo>
                    <a:cubicBezTo>
                      <a:pt x="5217" y="2472"/>
                      <a:pt x="5184" y="2489"/>
                      <a:pt x="5159" y="2522"/>
                    </a:cubicBezTo>
                    <a:cubicBezTo>
                      <a:pt x="5118" y="2563"/>
                      <a:pt x="5077" y="2604"/>
                      <a:pt x="5036" y="2637"/>
                    </a:cubicBezTo>
                    <a:cubicBezTo>
                      <a:pt x="5019" y="2654"/>
                      <a:pt x="4986" y="2678"/>
                      <a:pt x="4970" y="2703"/>
                    </a:cubicBezTo>
                    <a:cubicBezTo>
                      <a:pt x="4912" y="2761"/>
                      <a:pt x="4854" y="2810"/>
                      <a:pt x="4805" y="2868"/>
                    </a:cubicBezTo>
                    <a:lnTo>
                      <a:pt x="4747" y="2926"/>
                    </a:lnTo>
                    <a:lnTo>
                      <a:pt x="4599" y="3074"/>
                    </a:lnTo>
                    <a:lnTo>
                      <a:pt x="4525" y="3148"/>
                    </a:lnTo>
                    <a:cubicBezTo>
                      <a:pt x="4484" y="3189"/>
                      <a:pt x="4442" y="3230"/>
                      <a:pt x="4409" y="3272"/>
                    </a:cubicBezTo>
                    <a:cubicBezTo>
                      <a:pt x="4393" y="3305"/>
                      <a:pt x="4360" y="3321"/>
                      <a:pt x="4335" y="3354"/>
                    </a:cubicBezTo>
                    <a:cubicBezTo>
                      <a:pt x="4294" y="3395"/>
                      <a:pt x="4253" y="3445"/>
                      <a:pt x="4212" y="3486"/>
                    </a:cubicBezTo>
                    <a:cubicBezTo>
                      <a:pt x="4195" y="3511"/>
                      <a:pt x="4171" y="3527"/>
                      <a:pt x="4154" y="3560"/>
                    </a:cubicBezTo>
                    <a:cubicBezTo>
                      <a:pt x="4088" y="3626"/>
                      <a:pt x="4039" y="3692"/>
                      <a:pt x="3981" y="3758"/>
                    </a:cubicBezTo>
                    <a:cubicBezTo>
                      <a:pt x="3956" y="3774"/>
                      <a:pt x="3948" y="3799"/>
                      <a:pt x="3923" y="3807"/>
                    </a:cubicBezTo>
                    <a:cubicBezTo>
                      <a:pt x="3882" y="3857"/>
                      <a:pt x="3833" y="3914"/>
                      <a:pt x="3791" y="3964"/>
                    </a:cubicBezTo>
                    <a:cubicBezTo>
                      <a:pt x="3783" y="3972"/>
                      <a:pt x="3775" y="3980"/>
                      <a:pt x="3775" y="3997"/>
                    </a:cubicBezTo>
                    <a:cubicBezTo>
                      <a:pt x="3758" y="4013"/>
                      <a:pt x="3742" y="4021"/>
                      <a:pt x="3734" y="4046"/>
                    </a:cubicBezTo>
                    <a:cubicBezTo>
                      <a:pt x="3701" y="4087"/>
                      <a:pt x="3660" y="4129"/>
                      <a:pt x="3627" y="4170"/>
                    </a:cubicBezTo>
                    <a:cubicBezTo>
                      <a:pt x="3610" y="4203"/>
                      <a:pt x="3585" y="4219"/>
                      <a:pt x="3569" y="4252"/>
                    </a:cubicBezTo>
                    <a:cubicBezTo>
                      <a:pt x="3536" y="4293"/>
                      <a:pt x="3495" y="4343"/>
                      <a:pt x="3462" y="4384"/>
                    </a:cubicBezTo>
                    <a:cubicBezTo>
                      <a:pt x="3445" y="4409"/>
                      <a:pt x="3421" y="4433"/>
                      <a:pt x="3404" y="4458"/>
                    </a:cubicBezTo>
                    <a:cubicBezTo>
                      <a:pt x="3363" y="4516"/>
                      <a:pt x="3305" y="4574"/>
                      <a:pt x="3264" y="4631"/>
                    </a:cubicBezTo>
                    <a:cubicBezTo>
                      <a:pt x="3256" y="4639"/>
                      <a:pt x="3248" y="4656"/>
                      <a:pt x="3239" y="4672"/>
                    </a:cubicBezTo>
                    <a:lnTo>
                      <a:pt x="3083" y="4887"/>
                    </a:lnTo>
                    <a:cubicBezTo>
                      <a:pt x="3058" y="4911"/>
                      <a:pt x="3050" y="4928"/>
                      <a:pt x="3033" y="4961"/>
                    </a:cubicBezTo>
                    <a:cubicBezTo>
                      <a:pt x="2992" y="5010"/>
                      <a:pt x="2959" y="5068"/>
                      <a:pt x="2926" y="5117"/>
                    </a:cubicBezTo>
                    <a:cubicBezTo>
                      <a:pt x="2910" y="5150"/>
                      <a:pt x="2885" y="5167"/>
                      <a:pt x="2869" y="5200"/>
                    </a:cubicBezTo>
                    <a:cubicBezTo>
                      <a:pt x="2836" y="5249"/>
                      <a:pt x="2803" y="5290"/>
                      <a:pt x="2770" y="5340"/>
                    </a:cubicBezTo>
                    <a:cubicBezTo>
                      <a:pt x="2753" y="5373"/>
                      <a:pt x="2728" y="5406"/>
                      <a:pt x="2712" y="5422"/>
                    </a:cubicBezTo>
                    <a:cubicBezTo>
                      <a:pt x="2679" y="5480"/>
                      <a:pt x="2646" y="5521"/>
                      <a:pt x="2621" y="5571"/>
                    </a:cubicBezTo>
                    <a:cubicBezTo>
                      <a:pt x="2597" y="5604"/>
                      <a:pt x="2588" y="5620"/>
                      <a:pt x="2564" y="5653"/>
                    </a:cubicBezTo>
                    <a:cubicBezTo>
                      <a:pt x="2522" y="5711"/>
                      <a:pt x="2498" y="5768"/>
                      <a:pt x="2457" y="5826"/>
                    </a:cubicBezTo>
                    <a:cubicBezTo>
                      <a:pt x="2440" y="5851"/>
                      <a:pt x="2432" y="5859"/>
                      <a:pt x="2424" y="5876"/>
                    </a:cubicBezTo>
                    <a:cubicBezTo>
                      <a:pt x="2374" y="5950"/>
                      <a:pt x="2333" y="6032"/>
                      <a:pt x="2275" y="6106"/>
                    </a:cubicBezTo>
                    <a:cubicBezTo>
                      <a:pt x="2267" y="6123"/>
                      <a:pt x="2259" y="6147"/>
                      <a:pt x="2234" y="6164"/>
                    </a:cubicBezTo>
                    <a:cubicBezTo>
                      <a:pt x="2209" y="6222"/>
                      <a:pt x="2168" y="6279"/>
                      <a:pt x="2135" y="6329"/>
                    </a:cubicBezTo>
                    <a:cubicBezTo>
                      <a:pt x="2110" y="6362"/>
                      <a:pt x="2102" y="6386"/>
                      <a:pt x="2086" y="6411"/>
                    </a:cubicBezTo>
                    <a:lnTo>
                      <a:pt x="1987" y="6568"/>
                    </a:lnTo>
                    <a:cubicBezTo>
                      <a:pt x="1970" y="6601"/>
                      <a:pt x="1962" y="6634"/>
                      <a:pt x="1937" y="6650"/>
                    </a:cubicBezTo>
                    <a:cubicBezTo>
                      <a:pt x="1904" y="6700"/>
                      <a:pt x="1880" y="6757"/>
                      <a:pt x="1855" y="6807"/>
                    </a:cubicBezTo>
                    <a:cubicBezTo>
                      <a:pt x="1847" y="6840"/>
                      <a:pt x="1822" y="6856"/>
                      <a:pt x="1814" y="6889"/>
                    </a:cubicBezTo>
                    <a:cubicBezTo>
                      <a:pt x="1781" y="6947"/>
                      <a:pt x="1756" y="7013"/>
                      <a:pt x="1715" y="7070"/>
                    </a:cubicBezTo>
                    <a:cubicBezTo>
                      <a:pt x="1698" y="7095"/>
                      <a:pt x="1690" y="7103"/>
                      <a:pt x="1682" y="7128"/>
                    </a:cubicBezTo>
                    <a:lnTo>
                      <a:pt x="1558" y="7375"/>
                    </a:lnTo>
                    <a:cubicBezTo>
                      <a:pt x="1550" y="7384"/>
                      <a:pt x="1550" y="7400"/>
                      <a:pt x="1534" y="7416"/>
                    </a:cubicBezTo>
                    <a:cubicBezTo>
                      <a:pt x="1509" y="7482"/>
                      <a:pt x="1476" y="7548"/>
                      <a:pt x="1435" y="7622"/>
                    </a:cubicBezTo>
                    <a:cubicBezTo>
                      <a:pt x="1426" y="7639"/>
                      <a:pt x="1410" y="7672"/>
                      <a:pt x="1402" y="7688"/>
                    </a:cubicBezTo>
                    <a:cubicBezTo>
                      <a:pt x="1369" y="7754"/>
                      <a:pt x="1352" y="7812"/>
                      <a:pt x="1319" y="7870"/>
                    </a:cubicBezTo>
                    <a:cubicBezTo>
                      <a:pt x="1311" y="7878"/>
                      <a:pt x="1311" y="7886"/>
                      <a:pt x="1303" y="7911"/>
                    </a:cubicBezTo>
                    <a:cubicBezTo>
                      <a:pt x="1303" y="7919"/>
                      <a:pt x="1286" y="7927"/>
                      <a:pt x="1286" y="7936"/>
                    </a:cubicBezTo>
                    <a:cubicBezTo>
                      <a:pt x="1196" y="8142"/>
                      <a:pt x="1105" y="8348"/>
                      <a:pt x="1023" y="8554"/>
                    </a:cubicBezTo>
                    <a:cubicBezTo>
                      <a:pt x="1014" y="8578"/>
                      <a:pt x="998" y="8595"/>
                      <a:pt x="998" y="8620"/>
                    </a:cubicBezTo>
                    <a:lnTo>
                      <a:pt x="874" y="8924"/>
                    </a:lnTo>
                    <a:cubicBezTo>
                      <a:pt x="874" y="8941"/>
                      <a:pt x="874" y="8941"/>
                      <a:pt x="866" y="8949"/>
                    </a:cubicBezTo>
                    <a:cubicBezTo>
                      <a:pt x="825" y="9040"/>
                      <a:pt x="792" y="9147"/>
                      <a:pt x="767" y="9238"/>
                    </a:cubicBezTo>
                    <a:cubicBezTo>
                      <a:pt x="751" y="9254"/>
                      <a:pt x="751" y="9279"/>
                      <a:pt x="743" y="9295"/>
                    </a:cubicBezTo>
                    <a:cubicBezTo>
                      <a:pt x="710" y="9402"/>
                      <a:pt x="668" y="9501"/>
                      <a:pt x="644" y="9608"/>
                    </a:cubicBezTo>
                    <a:cubicBezTo>
                      <a:pt x="644" y="9617"/>
                      <a:pt x="627" y="9625"/>
                      <a:pt x="627" y="9650"/>
                    </a:cubicBezTo>
                    <a:cubicBezTo>
                      <a:pt x="602" y="9740"/>
                      <a:pt x="569" y="9831"/>
                      <a:pt x="545" y="9930"/>
                    </a:cubicBezTo>
                    <a:cubicBezTo>
                      <a:pt x="537" y="9946"/>
                      <a:pt x="537" y="9971"/>
                      <a:pt x="528" y="9987"/>
                    </a:cubicBezTo>
                    <a:cubicBezTo>
                      <a:pt x="495" y="10095"/>
                      <a:pt x="462" y="10193"/>
                      <a:pt x="446" y="10301"/>
                    </a:cubicBezTo>
                    <a:cubicBezTo>
                      <a:pt x="446" y="10317"/>
                      <a:pt x="438" y="10325"/>
                      <a:pt x="438" y="10350"/>
                    </a:cubicBezTo>
                    <a:cubicBezTo>
                      <a:pt x="413" y="10441"/>
                      <a:pt x="380" y="10531"/>
                      <a:pt x="363" y="10614"/>
                    </a:cubicBezTo>
                    <a:cubicBezTo>
                      <a:pt x="363" y="10638"/>
                      <a:pt x="355" y="10655"/>
                      <a:pt x="355" y="10671"/>
                    </a:cubicBezTo>
                    <a:cubicBezTo>
                      <a:pt x="331" y="10770"/>
                      <a:pt x="298" y="10877"/>
                      <a:pt x="281" y="10968"/>
                    </a:cubicBezTo>
                    <a:cubicBezTo>
                      <a:pt x="281" y="10985"/>
                      <a:pt x="273" y="11009"/>
                      <a:pt x="273" y="11026"/>
                    </a:cubicBezTo>
                    <a:cubicBezTo>
                      <a:pt x="248" y="11125"/>
                      <a:pt x="232" y="11215"/>
                      <a:pt x="215" y="11298"/>
                    </a:cubicBezTo>
                    <a:cubicBezTo>
                      <a:pt x="215" y="11314"/>
                      <a:pt x="207" y="11331"/>
                      <a:pt x="207" y="11347"/>
                    </a:cubicBezTo>
                    <a:cubicBezTo>
                      <a:pt x="190" y="11454"/>
                      <a:pt x="166" y="11553"/>
                      <a:pt x="157" y="11644"/>
                    </a:cubicBezTo>
                    <a:cubicBezTo>
                      <a:pt x="157" y="11668"/>
                      <a:pt x="149" y="11685"/>
                      <a:pt x="149" y="11710"/>
                    </a:cubicBezTo>
                    <a:cubicBezTo>
                      <a:pt x="133" y="11800"/>
                      <a:pt x="116" y="11891"/>
                      <a:pt x="108" y="11990"/>
                    </a:cubicBezTo>
                    <a:lnTo>
                      <a:pt x="108" y="12031"/>
                    </a:lnTo>
                    <a:cubicBezTo>
                      <a:pt x="92" y="12130"/>
                      <a:pt x="83" y="12221"/>
                      <a:pt x="75" y="12328"/>
                    </a:cubicBezTo>
                    <a:cubicBezTo>
                      <a:pt x="75" y="12344"/>
                      <a:pt x="75" y="12369"/>
                      <a:pt x="67" y="12385"/>
                    </a:cubicBezTo>
                    <a:cubicBezTo>
                      <a:pt x="50" y="12484"/>
                      <a:pt x="42" y="12575"/>
                      <a:pt x="42" y="12666"/>
                    </a:cubicBezTo>
                    <a:lnTo>
                      <a:pt x="42" y="12690"/>
                    </a:lnTo>
                    <a:cubicBezTo>
                      <a:pt x="34" y="12789"/>
                      <a:pt x="34" y="12880"/>
                      <a:pt x="26" y="12987"/>
                    </a:cubicBezTo>
                    <a:lnTo>
                      <a:pt x="26" y="13061"/>
                    </a:lnTo>
                    <a:cubicBezTo>
                      <a:pt x="26" y="13160"/>
                      <a:pt x="9" y="13251"/>
                      <a:pt x="9" y="13358"/>
                    </a:cubicBezTo>
                    <a:cubicBezTo>
                      <a:pt x="1" y="15624"/>
                      <a:pt x="792" y="17231"/>
                      <a:pt x="2069" y="17989"/>
                    </a:cubicBezTo>
                    <a:lnTo>
                      <a:pt x="9139" y="22101"/>
                    </a:lnTo>
                    <a:cubicBezTo>
                      <a:pt x="7854" y="21343"/>
                      <a:pt x="7071" y="19744"/>
                      <a:pt x="7079" y="17470"/>
                    </a:cubicBezTo>
                    <a:cubicBezTo>
                      <a:pt x="7079" y="17371"/>
                      <a:pt x="7079" y="17272"/>
                      <a:pt x="7088" y="17181"/>
                    </a:cubicBezTo>
                    <a:lnTo>
                      <a:pt x="7088" y="17107"/>
                    </a:lnTo>
                    <a:cubicBezTo>
                      <a:pt x="7088" y="17016"/>
                      <a:pt x="7096" y="16909"/>
                      <a:pt x="7112" y="16819"/>
                    </a:cubicBezTo>
                    <a:lnTo>
                      <a:pt x="7112" y="16786"/>
                    </a:lnTo>
                    <a:cubicBezTo>
                      <a:pt x="7121" y="16695"/>
                      <a:pt x="7121" y="16613"/>
                      <a:pt x="7129" y="16522"/>
                    </a:cubicBezTo>
                    <a:cubicBezTo>
                      <a:pt x="7129" y="16497"/>
                      <a:pt x="7129" y="16473"/>
                      <a:pt x="7137" y="16448"/>
                    </a:cubicBezTo>
                    <a:cubicBezTo>
                      <a:pt x="7154" y="16357"/>
                      <a:pt x="7162" y="16250"/>
                      <a:pt x="7170" y="16159"/>
                    </a:cubicBezTo>
                    <a:cubicBezTo>
                      <a:pt x="7170" y="16143"/>
                      <a:pt x="7170" y="16126"/>
                      <a:pt x="7178" y="16110"/>
                    </a:cubicBezTo>
                    <a:cubicBezTo>
                      <a:pt x="7195" y="16028"/>
                      <a:pt x="7203" y="15945"/>
                      <a:pt x="7219" y="15855"/>
                    </a:cubicBezTo>
                    <a:cubicBezTo>
                      <a:pt x="7219" y="15830"/>
                      <a:pt x="7236" y="15797"/>
                      <a:pt x="7236" y="15780"/>
                    </a:cubicBezTo>
                    <a:cubicBezTo>
                      <a:pt x="7252" y="15681"/>
                      <a:pt x="7261" y="15583"/>
                      <a:pt x="7285" y="15492"/>
                    </a:cubicBezTo>
                    <a:cubicBezTo>
                      <a:pt x="7285" y="15467"/>
                      <a:pt x="7294" y="15451"/>
                      <a:pt x="7294" y="15426"/>
                    </a:cubicBezTo>
                    <a:cubicBezTo>
                      <a:pt x="7318" y="15344"/>
                      <a:pt x="7327" y="15261"/>
                      <a:pt x="7343" y="15179"/>
                    </a:cubicBezTo>
                    <a:cubicBezTo>
                      <a:pt x="7360" y="15162"/>
                      <a:pt x="7360" y="15129"/>
                      <a:pt x="7368" y="15113"/>
                    </a:cubicBezTo>
                    <a:cubicBezTo>
                      <a:pt x="7384" y="15014"/>
                      <a:pt x="7409" y="14915"/>
                      <a:pt x="7442" y="14825"/>
                    </a:cubicBezTo>
                    <a:cubicBezTo>
                      <a:pt x="7450" y="14800"/>
                      <a:pt x="7450" y="14767"/>
                      <a:pt x="7458" y="14750"/>
                    </a:cubicBezTo>
                    <a:lnTo>
                      <a:pt x="7524" y="14503"/>
                    </a:lnTo>
                    <a:cubicBezTo>
                      <a:pt x="7533" y="14478"/>
                      <a:pt x="7533" y="14462"/>
                      <a:pt x="7541" y="14429"/>
                    </a:cubicBezTo>
                    <a:cubicBezTo>
                      <a:pt x="7574" y="14338"/>
                      <a:pt x="7590" y="14231"/>
                      <a:pt x="7623" y="14141"/>
                    </a:cubicBezTo>
                    <a:cubicBezTo>
                      <a:pt x="7631" y="14108"/>
                      <a:pt x="7648" y="14091"/>
                      <a:pt x="7648" y="14058"/>
                    </a:cubicBezTo>
                    <a:cubicBezTo>
                      <a:pt x="7664" y="13976"/>
                      <a:pt x="7697" y="13893"/>
                      <a:pt x="7730" y="13803"/>
                    </a:cubicBezTo>
                    <a:cubicBezTo>
                      <a:pt x="7739" y="13778"/>
                      <a:pt x="7739" y="13762"/>
                      <a:pt x="7747" y="13737"/>
                    </a:cubicBezTo>
                    <a:cubicBezTo>
                      <a:pt x="7780" y="13638"/>
                      <a:pt x="7813" y="13539"/>
                      <a:pt x="7854" y="13440"/>
                    </a:cubicBezTo>
                    <a:cubicBezTo>
                      <a:pt x="7862" y="13407"/>
                      <a:pt x="7870" y="13391"/>
                      <a:pt x="7879" y="13358"/>
                    </a:cubicBezTo>
                    <a:cubicBezTo>
                      <a:pt x="7912" y="13267"/>
                      <a:pt x="7945" y="13185"/>
                      <a:pt x="7978" y="13094"/>
                    </a:cubicBezTo>
                    <a:cubicBezTo>
                      <a:pt x="7978" y="13078"/>
                      <a:pt x="7986" y="13069"/>
                      <a:pt x="7986" y="13053"/>
                    </a:cubicBezTo>
                    <a:cubicBezTo>
                      <a:pt x="8027" y="12946"/>
                      <a:pt x="8060" y="12855"/>
                      <a:pt x="8101" y="12748"/>
                    </a:cubicBezTo>
                    <a:cubicBezTo>
                      <a:pt x="8109" y="12731"/>
                      <a:pt x="8118" y="12699"/>
                      <a:pt x="8126" y="12674"/>
                    </a:cubicBezTo>
                    <a:cubicBezTo>
                      <a:pt x="8167" y="12575"/>
                      <a:pt x="8208" y="12484"/>
                      <a:pt x="8249" y="12377"/>
                    </a:cubicBezTo>
                    <a:lnTo>
                      <a:pt x="8249" y="12369"/>
                    </a:lnTo>
                    <a:cubicBezTo>
                      <a:pt x="8291" y="12262"/>
                      <a:pt x="8348" y="12171"/>
                      <a:pt x="8390" y="12072"/>
                    </a:cubicBezTo>
                    <a:cubicBezTo>
                      <a:pt x="8398" y="12039"/>
                      <a:pt x="8406" y="12015"/>
                      <a:pt x="8414" y="11990"/>
                    </a:cubicBezTo>
                    <a:cubicBezTo>
                      <a:pt x="8439" y="11932"/>
                      <a:pt x="8472" y="11874"/>
                      <a:pt x="8497" y="11825"/>
                    </a:cubicBezTo>
                    <a:cubicBezTo>
                      <a:pt x="8513" y="11800"/>
                      <a:pt x="8521" y="11767"/>
                      <a:pt x="8530" y="11751"/>
                    </a:cubicBezTo>
                    <a:cubicBezTo>
                      <a:pt x="8563" y="11677"/>
                      <a:pt x="8604" y="11603"/>
                      <a:pt x="8637" y="11537"/>
                    </a:cubicBezTo>
                    <a:cubicBezTo>
                      <a:pt x="8637" y="11528"/>
                      <a:pt x="8645" y="11512"/>
                      <a:pt x="8645" y="11504"/>
                    </a:cubicBezTo>
                    <a:lnTo>
                      <a:pt x="8769" y="11256"/>
                    </a:lnTo>
                    <a:cubicBezTo>
                      <a:pt x="8769" y="11248"/>
                      <a:pt x="8777" y="11232"/>
                      <a:pt x="8777" y="11223"/>
                    </a:cubicBezTo>
                    <a:cubicBezTo>
                      <a:pt x="8818" y="11149"/>
                      <a:pt x="8851" y="11083"/>
                      <a:pt x="8892" y="11009"/>
                    </a:cubicBezTo>
                    <a:lnTo>
                      <a:pt x="8925" y="10952"/>
                    </a:lnTo>
                    <a:cubicBezTo>
                      <a:pt x="8950" y="10886"/>
                      <a:pt x="8983" y="10828"/>
                      <a:pt x="9024" y="10770"/>
                    </a:cubicBezTo>
                    <a:cubicBezTo>
                      <a:pt x="9032" y="10754"/>
                      <a:pt x="9049" y="10729"/>
                      <a:pt x="9065" y="10704"/>
                    </a:cubicBezTo>
                    <a:cubicBezTo>
                      <a:pt x="9098" y="10638"/>
                      <a:pt x="9131" y="10589"/>
                      <a:pt x="9172" y="10523"/>
                    </a:cubicBezTo>
                    <a:cubicBezTo>
                      <a:pt x="9181" y="10507"/>
                      <a:pt x="9189" y="10482"/>
                      <a:pt x="9214" y="10465"/>
                    </a:cubicBezTo>
                    <a:cubicBezTo>
                      <a:pt x="9255" y="10399"/>
                      <a:pt x="9296" y="10334"/>
                      <a:pt x="9321" y="10268"/>
                    </a:cubicBezTo>
                    <a:cubicBezTo>
                      <a:pt x="9337" y="10259"/>
                      <a:pt x="9337" y="10243"/>
                      <a:pt x="9345" y="10235"/>
                    </a:cubicBezTo>
                    <a:cubicBezTo>
                      <a:pt x="9395" y="10152"/>
                      <a:pt x="9436" y="10086"/>
                      <a:pt x="9486" y="10004"/>
                    </a:cubicBezTo>
                    <a:cubicBezTo>
                      <a:pt x="9486" y="9987"/>
                      <a:pt x="9502" y="9987"/>
                      <a:pt x="9502" y="9979"/>
                    </a:cubicBezTo>
                    <a:cubicBezTo>
                      <a:pt x="9543" y="9905"/>
                      <a:pt x="9593" y="9831"/>
                      <a:pt x="9634" y="9773"/>
                    </a:cubicBezTo>
                    <a:cubicBezTo>
                      <a:pt x="9642" y="9757"/>
                      <a:pt x="9667" y="9732"/>
                      <a:pt x="9675" y="9716"/>
                    </a:cubicBezTo>
                    <a:cubicBezTo>
                      <a:pt x="9708" y="9658"/>
                      <a:pt x="9749" y="9608"/>
                      <a:pt x="9774" y="9551"/>
                    </a:cubicBezTo>
                    <a:cubicBezTo>
                      <a:pt x="9799" y="9526"/>
                      <a:pt x="9807" y="9493"/>
                      <a:pt x="9832" y="9477"/>
                    </a:cubicBezTo>
                    <a:cubicBezTo>
                      <a:pt x="9856" y="9427"/>
                      <a:pt x="9898" y="9369"/>
                      <a:pt x="9930" y="9320"/>
                    </a:cubicBezTo>
                    <a:cubicBezTo>
                      <a:pt x="9955" y="9304"/>
                      <a:pt x="9963" y="9271"/>
                      <a:pt x="9980" y="9246"/>
                    </a:cubicBezTo>
                    <a:cubicBezTo>
                      <a:pt x="10021" y="9196"/>
                      <a:pt x="10054" y="9147"/>
                      <a:pt x="10095" y="9097"/>
                    </a:cubicBezTo>
                    <a:cubicBezTo>
                      <a:pt x="10104" y="9073"/>
                      <a:pt x="10128" y="9056"/>
                      <a:pt x="10137" y="9032"/>
                    </a:cubicBezTo>
                    <a:lnTo>
                      <a:pt x="10293" y="8817"/>
                    </a:lnTo>
                    <a:cubicBezTo>
                      <a:pt x="10301" y="8809"/>
                      <a:pt x="10310" y="8793"/>
                      <a:pt x="10310" y="8784"/>
                    </a:cubicBezTo>
                    <a:cubicBezTo>
                      <a:pt x="10351" y="8727"/>
                      <a:pt x="10408" y="8661"/>
                      <a:pt x="10450" y="8611"/>
                    </a:cubicBezTo>
                    <a:cubicBezTo>
                      <a:pt x="10466" y="8587"/>
                      <a:pt x="10491" y="8562"/>
                      <a:pt x="10507" y="8537"/>
                    </a:cubicBezTo>
                    <a:cubicBezTo>
                      <a:pt x="10540" y="8496"/>
                      <a:pt x="10581" y="8447"/>
                      <a:pt x="10614" y="8405"/>
                    </a:cubicBezTo>
                    <a:cubicBezTo>
                      <a:pt x="10631" y="8372"/>
                      <a:pt x="10656" y="8356"/>
                      <a:pt x="10672" y="8323"/>
                    </a:cubicBezTo>
                    <a:cubicBezTo>
                      <a:pt x="10705" y="8282"/>
                      <a:pt x="10746" y="8241"/>
                      <a:pt x="10779" y="8199"/>
                    </a:cubicBezTo>
                    <a:cubicBezTo>
                      <a:pt x="10796" y="8166"/>
                      <a:pt x="10820" y="8150"/>
                      <a:pt x="10837" y="8117"/>
                    </a:cubicBezTo>
                    <a:cubicBezTo>
                      <a:pt x="10878" y="8067"/>
                      <a:pt x="10928" y="8002"/>
                      <a:pt x="10969" y="7952"/>
                    </a:cubicBezTo>
                    <a:cubicBezTo>
                      <a:pt x="10985" y="7927"/>
                      <a:pt x="11002" y="7919"/>
                      <a:pt x="11010" y="7903"/>
                    </a:cubicBezTo>
                    <a:cubicBezTo>
                      <a:pt x="11076" y="7828"/>
                      <a:pt x="11134" y="7763"/>
                      <a:pt x="11200" y="7697"/>
                    </a:cubicBezTo>
                    <a:cubicBezTo>
                      <a:pt x="11216" y="7672"/>
                      <a:pt x="11232" y="7655"/>
                      <a:pt x="11249" y="7639"/>
                    </a:cubicBezTo>
                    <a:cubicBezTo>
                      <a:pt x="11290" y="7590"/>
                      <a:pt x="11340" y="7540"/>
                      <a:pt x="11381" y="7491"/>
                    </a:cubicBezTo>
                    <a:cubicBezTo>
                      <a:pt x="11406" y="7466"/>
                      <a:pt x="11422" y="7449"/>
                      <a:pt x="11447" y="7416"/>
                    </a:cubicBezTo>
                    <a:cubicBezTo>
                      <a:pt x="11488" y="7367"/>
                      <a:pt x="11537" y="7326"/>
                      <a:pt x="11579" y="7268"/>
                    </a:cubicBezTo>
                    <a:lnTo>
                      <a:pt x="11644" y="7210"/>
                    </a:lnTo>
                    <a:cubicBezTo>
                      <a:pt x="11702" y="7145"/>
                      <a:pt x="11768" y="7079"/>
                      <a:pt x="11834" y="7013"/>
                    </a:cubicBezTo>
                    <a:cubicBezTo>
                      <a:pt x="11900" y="6955"/>
                      <a:pt x="11974" y="6889"/>
                      <a:pt x="12032" y="6831"/>
                    </a:cubicBezTo>
                    <a:cubicBezTo>
                      <a:pt x="12057" y="6807"/>
                      <a:pt x="12073" y="6798"/>
                      <a:pt x="12081" y="6774"/>
                    </a:cubicBezTo>
                    <a:cubicBezTo>
                      <a:pt x="12139" y="6733"/>
                      <a:pt x="12180" y="6683"/>
                      <a:pt x="12230" y="6642"/>
                    </a:cubicBezTo>
                    <a:lnTo>
                      <a:pt x="12287" y="6584"/>
                    </a:lnTo>
                    <a:cubicBezTo>
                      <a:pt x="12345" y="6543"/>
                      <a:pt x="12394" y="6485"/>
                      <a:pt x="12444" y="6444"/>
                    </a:cubicBezTo>
                    <a:cubicBezTo>
                      <a:pt x="12469" y="6436"/>
                      <a:pt x="12477" y="6419"/>
                      <a:pt x="12493" y="6403"/>
                    </a:cubicBezTo>
                    <a:cubicBezTo>
                      <a:pt x="12567" y="6345"/>
                      <a:pt x="12633" y="6296"/>
                      <a:pt x="12699" y="6230"/>
                    </a:cubicBezTo>
                    <a:cubicBezTo>
                      <a:pt x="12716" y="6222"/>
                      <a:pt x="12724" y="6213"/>
                      <a:pt x="12732" y="6213"/>
                    </a:cubicBezTo>
                    <a:cubicBezTo>
                      <a:pt x="12798" y="6156"/>
                      <a:pt x="12848" y="6115"/>
                      <a:pt x="12905" y="6065"/>
                    </a:cubicBezTo>
                    <a:cubicBezTo>
                      <a:pt x="12930" y="6049"/>
                      <a:pt x="12946" y="6032"/>
                      <a:pt x="12971" y="6016"/>
                    </a:cubicBezTo>
                    <a:cubicBezTo>
                      <a:pt x="13021" y="5974"/>
                      <a:pt x="13070" y="5933"/>
                      <a:pt x="13128" y="5900"/>
                    </a:cubicBezTo>
                    <a:cubicBezTo>
                      <a:pt x="13144" y="5884"/>
                      <a:pt x="13169" y="5867"/>
                      <a:pt x="13185" y="5851"/>
                    </a:cubicBezTo>
                    <a:cubicBezTo>
                      <a:pt x="13243" y="5810"/>
                      <a:pt x="13301" y="5768"/>
                      <a:pt x="13358" y="5719"/>
                    </a:cubicBezTo>
                    <a:cubicBezTo>
                      <a:pt x="13367" y="5702"/>
                      <a:pt x="13383" y="5694"/>
                      <a:pt x="13391" y="5694"/>
                    </a:cubicBezTo>
                    <a:cubicBezTo>
                      <a:pt x="13466" y="5645"/>
                      <a:pt x="13540" y="5595"/>
                      <a:pt x="13606" y="5554"/>
                    </a:cubicBezTo>
                    <a:cubicBezTo>
                      <a:pt x="13630" y="5538"/>
                      <a:pt x="13639" y="5529"/>
                      <a:pt x="13655" y="5521"/>
                    </a:cubicBezTo>
                    <a:cubicBezTo>
                      <a:pt x="13713" y="5480"/>
                      <a:pt x="13762" y="5447"/>
                      <a:pt x="13820" y="5414"/>
                    </a:cubicBezTo>
                    <a:cubicBezTo>
                      <a:pt x="13845" y="5406"/>
                      <a:pt x="13878" y="5389"/>
                      <a:pt x="13894" y="5373"/>
                    </a:cubicBezTo>
                    <a:lnTo>
                      <a:pt x="14051" y="5282"/>
                    </a:lnTo>
                    <a:cubicBezTo>
                      <a:pt x="14067" y="5274"/>
                      <a:pt x="14092" y="5249"/>
                      <a:pt x="14108" y="5241"/>
                    </a:cubicBezTo>
                    <a:lnTo>
                      <a:pt x="14331" y="5117"/>
                    </a:lnTo>
                    <a:cubicBezTo>
                      <a:pt x="14389" y="5084"/>
                      <a:pt x="14438" y="5060"/>
                      <a:pt x="14496" y="5027"/>
                    </a:cubicBezTo>
                    <a:cubicBezTo>
                      <a:pt x="14512" y="5019"/>
                      <a:pt x="14520" y="5002"/>
                      <a:pt x="14545" y="4994"/>
                    </a:cubicBezTo>
                    <a:lnTo>
                      <a:pt x="14669" y="4936"/>
                    </a:lnTo>
                    <a:cubicBezTo>
                      <a:pt x="14685" y="4920"/>
                      <a:pt x="14702" y="4911"/>
                      <a:pt x="14718" y="4903"/>
                    </a:cubicBezTo>
                    <a:cubicBezTo>
                      <a:pt x="14768" y="4878"/>
                      <a:pt x="14809" y="4854"/>
                      <a:pt x="14866" y="4829"/>
                    </a:cubicBezTo>
                    <a:cubicBezTo>
                      <a:pt x="14875" y="4829"/>
                      <a:pt x="14883" y="4821"/>
                      <a:pt x="14883" y="4821"/>
                    </a:cubicBezTo>
                    <a:cubicBezTo>
                      <a:pt x="14932" y="4788"/>
                      <a:pt x="14998" y="4771"/>
                      <a:pt x="15048" y="4747"/>
                    </a:cubicBezTo>
                    <a:cubicBezTo>
                      <a:pt x="15056" y="4738"/>
                      <a:pt x="15081" y="4738"/>
                      <a:pt x="15089" y="4730"/>
                    </a:cubicBezTo>
                    <a:cubicBezTo>
                      <a:pt x="15130" y="4705"/>
                      <a:pt x="15171" y="4681"/>
                      <a:pt x="15213" y="4672"/>
                    </a:cubicBezTo>
                    <a:cubicBezTo>
                      <a:pt x="15237" y="4664"/>
                      <a:pt x="15246" y="4664"/>
                      <a:pt x="15262" y="4656"/>
                    </a:cubicBezTo>
                    <a:cubicBezTo>
                      <a:pt x="15303" y="4631"/>
                      <a:pt x="15344" y="4623"/>
                      <a:pt x="15402" y="4607"/>
                    </a:cubicBezTo>
                    <a:cubicBezTo>
                      <a:pt x="15410" y="4607"/>
                      <a:pt x="15419" y="4590"/>
                      <a:pt x="15427" y="4590"/>
                    </a:cubicBezTo>
                    <a:cubicBezTo>
                      <a:pt x="15484" y="4574"/>
                      <a:pt x="15534" y="4549"/>
                      <a:pt x="15592" y="4532"/>
                    </a:cubicBezTo>
                    <a:cubicBezTo>
                      <a:pt x="15608" y="4532"/>
                      <a:pt x="15625" y="4524"/>
                      <a:pt x="15633" y="4524"/>
                    </a:cubicBezTo>
                    <a:cubicBezTo>
                      <a:pt x="15674" y="4508"/>
                      <a:pt x="15715" y="4491"/>
                      <a:pt x="15756" y="4483"/>
                    </a:cubicBezTo>
                    <a:cubicBezTo>
                      <a:pt x="15781" y="4466"/>
                      <a:pt x="15789" y="4466"/>
                      <a:pt x="15814" y="4458"/>
                    </a:cubicBezTo>
                    <a:cubicBezTo>
                      <a:pt x="15855" y="4450"/>
                      <a:pt x="15896" y="4442"/>
                      <a:pt x="15921" y="4417"/>
                    </a:cubicBezTo>
                    <a:cubicBezTo>
                      <a:pt x="15938" y="4417"/>
                      <a:pt x="15954" y="4409"/>
                      <a:pt x="15962" y="4409"/>
                    </a:cubicBezTo>
                    <a:cubicBezTo>
                      <a:pt x="16020" y="4384"/>
                      <a:pt x="16070" y="4376"/>
                      <a:pt x="16119" y="4368"/>
                    </a:cubicBezTo>
                    <a:cubicBezTo>
                      <a:pt x="16127" y="4368"/>
                      <a:pt x="16144" y="4359"/>
                      <a:pt x="16160" y="4359"/>
                    </a:cubicBezTo>
                    <a:cubicBezTo>
                      <a:pt x="16201" y="4343"/>
                      <a:pt x="16243" y="4335"/>
                      <a:pt x="16276" y="4326"/>
                    </a:cubicBezTo>
                    <a:cubicBezTo>
                      <a:pt x="16292" y="4326"/>
                      <a:pt x="16317" y="4318"/>
                      <a:pt x="16333" y="4318"/>
                    </a:cubicBezTo>
                    <a:cubicBezTo>
                      <a:pt x="16366" y="4302"/>
                      <a:pt x="16399" y="4302"/>
                      <a:pt x="16440" y="4293"/>
                    </a:cubicBezTo>
                    <a:cubicBezTo>
                      <a:pt x="16457" y="4293"/>
                      <a:pt x="16482" y="4285"/>
                      <a:pt x="16498" y="4285"/>
                    </a:cubicBezTo>
                    <a:cubicBezTo>
                      <a:pt x="16523" y="4285"/>
                      <a:pt x="16531" y="4277"/>
                      <a:pt x="16556" y="4277"/>
                    </a:cubicBezTo>
                    <a:cubicBezTo>
                      <a:pt x="16605" y="4260"/>
                      <a:pt x="16646" y="4252"/>
                      <a:pt x="16688" y="4252"/>
                    </a:cubicBezTo>
                    <a:cubicBezTo>
                      <a:pt x="16704" y="4252"/>
                      <a:pt x="16729" y="4244"/>
                      <a:pt x="16745" y="4244"/>
                    </a:cubicBezTo>
                    <a:cubicBezTo>
                      <a:pt x="16786" y="4236"/>
                      <a:pt x="16828" y="4236"/>
                      <a:pt x="16869" y="4219"/>
                    </a:cubicBezTo>
                    <a:cubicBezTo>
                      <a:pt x="16894" y="4219"/>
                      <a:pt x="16910" y="4211"/>
                      <a:pt x="16935" y="4211"/>
                    </a:cubicBezTo>
                    <a:cubicBezTo>
                      <a:pt x="16976" y="4203"/>
                      <a:pt x="17017" y="4203"/>
                      <a:pt x="17058" y="4203"/>
                    </a:cubicBezTo>
                    <a:cubicBezTo>
                      <a:pt x="17075" y="4203"/>
                      <a:pt x="17100" y="4203"/>
                      <a:pt x="17108" y="4195"/>
                    </a:cubicBezTo>
                    <a:cubicBezTo>
                      <a:pt x="17157" y="4195"/>
                      <a:pt x="17198" y="4178"/>
                      <a:pt x="17256" y="4178"/>
                    </a:cubicBezTo>
                    <a:lnTo>
                      <a:pt x="17281" y="4178"/>
                    </a:lnTo>
                    <a:cubicBezTo>
                      <a:pt x="17347" y="4178"/>
                      <a:pt x="17404" y="4178"/>
                      <a:pt x="17462" y="4170"/>
                    </a:cubicBezTo>
                    <a:lnTo>
                      <a:pt x="17685" y="4170"/>
                    </a:lnTo>
                    <a:cubicBezTo>
                      <a:pt x="17726" y="4170"/>
                      <a:pt x="17767" y="4170"/>
                      <a:pt x="17800" y="4178"/>
                    </a:cubicBezTo>
                    <a:lnTo>
                      <a:pt x="17858" y="4178"/>
                    </a:lnTo>
                    <a:cubicBezTo>
                      <a:pt x="17899" y="4178"/>
                      <a:pt x="17932" y="4195"/>
                      <a:pt x="17973" y="4195"/>
                    </a:cubicBezTo>
                    <a:cubicBezTo>
                      <a:pt x="17998" y="4195"/>
                      <a:pt x="18014" y="4195"/>
                      <a:pt x="18039" y="4203"/>
                    </a:cubicBezTo>
                    <a:cubicBezTo>
                      <a:pt x="18080" y="4203"/>
                      <a:pt x="18105" y="4211"/>
                      <a:pt x="18146" y="4219"/>
                    </a:cubicBezTo>
                    <a:cubicBezTo>
                      <a:pt x="18171" y="4219"/>
                      <a:pt x="18179" y="4219"/>
                      <a:pt x="18204" y="4236"/>
                    </a:cubicBezTo>
                    <a:cubicBezTo>
                      <a:pt x="18245" y="4244"/>
                      <a:pt x="18294" y="4252"/>
                      <a:pt x="18336" y="4252"/>
                    </a:cubicBezTo>
                    <a:lnTo>
                      <a:pt x="18352" y="4252"/>
                    </a:lnTo>
                    <a:cubicBezTo>
                      <a:pt x="18410" y="4260"/>
                      <a:pt x="18459" y="4277"/>
                      <a:pt x="18509" y="4293"/>
                    </a:cubicBezTo>
                    <a:cubicBezTo>
                      <a:pt x="18517" y="4293"/>
                      <a:pt x="18533" y="4302"/>
                      <a:pt x="18550" y="4302"/>
                    </a:cubicBezTo>
                    <a:cubicBezTo>
                      <a:pt x="18591" y="4318"/>
                      <a:pt x="18632" y="4326"/>
                      <a:pt x="18665" y="4335"/>
                    </a:cubicBezTo>
                    <a:cubicBezTo>
                      <a:pt x="18682" y="4343"/>
                      <a:pt x="18698" y="4343"/>
                      <a:pt x="18715" y="4359"/>
                    </a:cubicBezTo>
                    <a:cubicBezTo>
                      <a:pt x="18748" y="4368"/>
                      <a:pt x="18781" y="4376"/>
                      <a:pt x="18822" y="4384"/>
                    </a:cubicBezTo>
                    <a:cubicBezTo>
                      <a:pt x="18838" y="4401"/>
                      <a:pt x="18863" y="4401"/>
                      <a:pt x="18871" y="4409"/>
                    </a:cubicBezTo>
                    <a:cubicBezTo>
                      <a:pt x="18904" y="4417"/>
                      <a:pt x="18929" y="4425"/>
                      <a:pt x="18962" y="4450"/>
                    </a:cubicBezTo>
                    <a:cubicBezTo>
                      <a:pt x="18987" y="4458"/>
                      <a:pt x="19003" y="4458"/>
                      <a:pt x="19011" y="4466"/>
                    </a:cubicBezTo>
                    <a:cubicBezTo>
                      <a:pt x="19044" y="4483"/>
                      <a:pt x="19077" y="4499"/>
                      <a:pt x="19110" y="4508"/>
                    </a:cubicBezTo>
                    <a:cubicBezTo>
                      <a:pt x="19127" y="4524"/>
                      <a:pt x="19135" y="4524"/>
                      <a:pt x="19160" y="4532"/>
                    </a:cubicBezTo>
                    <a:cubicBezTo>
                      <a:pt x="19201" y="4549"/>
                      <a:pt x="19242" y="4574"/>
                      <a:pt x="19275" y="4590"/>
                    </a:cubicBezTo>
                    <a:cubicBezTo>
                      <a:pt x="19275" y="4590"/>
                      <a:pt x="19275" y="4590"/>
                      <a:pt x="19276" y="4590"/>
                    </a:cubicBezTo>
                    <a:lnTo>
                      <a:pt x="19276" y="4590"/>
                    </a:lnTo>
                    <a:lnTo>
                      <a:pt x="12370" y="511"/>
                    </a:lnTo>
                    <a:cubicBezTo>
                      <a:pt x="12328" y="495"/>
                      <a:pt x="12287" y="462"/>
                      <a:pt x="12246" y="437"/>
                    </a:cubicBezTo>
                    <a:cubicBezTo>
                      <a:pt x="12238" y="437"/>
                      <a:pt x="12238" y="429"/>
                      <a:pt x="12230" y="429"/>
                    </a:cubicBezTo>
                    <a:cubicBezTo>
                      <a:pt x="12188" y="412"/>
                      <a:pt x="12147" y="388"/>
                      <a:pt x="12114" y="371"/>
                    </a:cubicBezTo>
                    <a:cubicBezTo>
                      <a:pt x="12098" y="363"/>
                      <a:pt x="12081" y="363"/>
                      <a:pt x="12065" y="346"/>
                    </a:cubicBezTo>
                    <a:cubicBezTo>
                      <a:pt x="12032" y="338"/>
                      <a:pt x="11999" y="322"/>
                      <a:pt x="11974" y="305"/>
                    </a:cubicBezTo>
                    <a:cubicBezTo>
                      <a:pt x="11949" y="297"/>
                      <a:pt x="11941" y="297"/>
                      <a:pt x="11916" y="289"/>
                    </a:cubicBezTo>
                    <a:cubicBezTo>
                      <a:pt x="11892" y="280"/>
                      <a:pt x="11859" y="264"/>
                      <a:pt x="11826" y="247"/>
                    </a:cubicBezTo>
                    <a:cubicBezTo>
                      <a:pt x="11801" y="231"/>
                      <a:pt x="11785" y="231"/>
                      <a:pt x="11776" y="223"/>
                    </a:cubicBezTo>
                    <a:cubicBezTo>
                      <a:pt x="11743" y="214"/>
                      <a:pt x="11710" y="206"/>
                      <a:pt x="11669" y="190"/>
                    </a:cubicBezTo>
                    <a:cubicBezTo>
                      <a:pt x="11653" y="181"/>
                      <a:pt x="11644" y="181"/>
                      <a:pt x="11620" y="173"/>
                    </a:cubicBezTo>
                    <a:lnTo>
                      <a:pt x="11496" y="140"/>
                    </a:lnTo>
                    <a:cubicBezTo>
                      <a:pt x="11488" y="140"/>
                      <a:pt x="11471" y="132"/>
                      <a:pt x="11463" y="132"/>
                    </a:cubicBezTo>
                    <a:cubicBezTo>
                      <a:pt x="11414" y="124"/>
                      <a:pt x="11364" y="99"/>
                      <a:pt x="11298" y="91"/>
                    </a:cubicBezTo>
                    <a:lnTo>
                      <a:pt x="11282" y="91"/>
                    </a:lnTo>
                    <a:cubicBezTo>
                      <a:pt x="11232" y="83"/>
                      <a:pt x="11183" y="66"/>
                      <a:pt x="11134" y="58"/>
                    </a:cubicBezTo>
                    <a:cubicBezTo>
                      <a:pt x="11117" y="58"/>
                      <a:pt x="11101" y="58"/>
                      <a:pt x="11084" y="50"/>
                    </a:cubicBezTo>
                    <a:cubicBezTo>
                      <a:pt x="11043" y="41"/>
                      <a:pt x="11010" y="41"/>
                      <a:pt x="10969" y="25"/>
                    </a:cubicBezTo>
                    <a:cubicBezTo>
                      <a:pt x="10952" y="25"/>
                      <a:pt x="10928" y="25"/>
                      <a:pt x="10919" y="17"/>
                    </a:cubicBezTo>
                    <a:cubicBezTo>
                      <a:pt x="10878" y="17"/>
                      <a:pt x="10845" y="8"/>
                      <a:pt x="10804" y="8"/>
                    </a:cubicBezTo>
                    <a:lnTo>
                      <a:pt x="10746" y="8"/>
                    </a:lnTo>
                    <a:cubicBezTo>
                      <a:pt x="10705" y="8"/>
                      <a:pt x="10664" y="8"/>
                      <a:pt x="10623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275"/>
              <p:cNvSpPr/>
              <p:nvPr/>
            </p:nvSpPr>
            <p:spPr>
              <a:xfrm>
                <a:off x="9088191" y="-1484825"/>
                <a:ext cx="565659" cy="721125"/>
              </a:xfrm>
              <a:custGeom>
                <a:rect b="b" l="l" r="r" t="t"/>
                <a:pathLst>
                  <a:path extrusionOk="0" h="18475" w="14492">
                    <a:moveTo>
                      <a:pt x="10494" y="1"/>
                    </a:moveTo>
                    <a:cubicBezTo>
                      <a:pt x="9529" y="1"/>
                      <a:pt x="8440" y="311"/>
                      <a:pt x="7286" y="965"/>
                    </a:cubicBezTo>
                    <a:cubicBezTo>
                      <a:pt x="3290" y="3231"/>
                      <a:pt x="35" y="8777"/>
                      <a:pt x="18" y="13334"/>
                    </a:cubicBezTo>
                    <a:cubicBezTo>
                      <a:pt x="1" y="16589"/>
                      <a:pt x="1623" y="18475"/>
                      <a:pt x="4001" y="18475"/>
                    </a:cubicBezTo>
                    <a:cubicBezTo>
                      <a:pt x="4964" y="18475"/>
                      <a:pt x="6051" y="18165"/>
                      <a:pt x="7204" y="17512"/>
                    </a:cubicBezTo>
                    <a:cubicBezTo>
                      <a:pt x="11200" y="15246"/>
                      <a:pt x="14455" y="9700"/>
                      <a:pt x="14480" y="5135"/>
                    </a:cubicBezTo>
                    <a:cubicBezTo>
                      <a:pt x="14492" y="1882"/>
                      <a:pt x="12869" y="1"/>
                      <a:pt x="10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8" name="Shape 7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9" name="Google Shape;7959;p276"/>
          <p:cNvSpPr txBox="1"/>
          <p:nvPr/>
        </p:nvSpPr>
        <p:spPr>
          <a:xfrm>
            <a:off x="854575" y="4424225"/>
            <a:ext cx="7477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dataset used for the trajectories of the satellites is retrieved from </a:t>
            </a:r>
            <a:r>
              <a:rPr lang="nl" sz="12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http://astria.tacc.utexas.edu/AstriaGraph/</a:t>
            </a:r>
            <a:r>
              <a:rPr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960" name="Google Shape;7960;p276" title="2025-01-31 01-16-05202513112327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9313" y="383925"/>
            <a:ext cx="5505376" cy="39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4" name="Shape 7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5" name="Google Shape;7965;p277"/>
          <p:cNvSpPr txBox="1"/>
          <p:nvPr>
            <p:ph type="title"/>
          </p:nvPr>
        </p:nvSpPr>
        <p:spPr>
          <a:xfrm>
            <a:off x="2206350" y="31187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Model Dynamics</a:t>
            </a:r>
            <a:endParaRPr/>
          </a:p>
        </p:txBody>
      </p:sp>
      <p:sp>
        <p:nvSpPr>
          <p:cNvPr id="7966" name="Google Shape;7966;p277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7" name="Google Shape;7967;p277"/>
          <p:cNvSpPr txBox="1"/>
          <p:nvPr>
            <p:ph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8" name="Google Shape;7968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00" y="1143225"/>
            <a:ext cx="4003500" cy="2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9" name="Google Shape;7969;p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50" y="1143225"/>
            <a:ext cx="4003500" cy="2668992"/>
          </a:xfrm>
          <a:prstGeom prst="rect">
            <a:avLst/>
          </a:prstGeom>
          <a:noFill/>
          <a:ln>
            <a:noFill/>
          </a:ln>
        </p:spPr>
      </p:pic>
      <p:sp>
        <p:nvSpPr>
          <p:cNvPr id="7970" name="Google Shape;7970;p277"/>
          <p:cNvSpPr txBox="1"/>
          <p:nvPr/>
        </p:nvSpPr>
        <p:spPr>
          <a:xfrm>
            <a:off x="4748950" y="3917775"/>
            <a:ext cx="4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Finite Size Scaling</a:t>
            </a:r>
            <a:r>
              <a:rPr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= Showing Uniformity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71" name="Google Shape;7971;p277"/>
          <p:cNvSpPr txBox="1"/>
          <p:nvPr/>
        </p:nvSpPr>
        <p:spPr>
          <a:xfrm>
            <a:off x="351800" y="3917775"/>
            <a:ext cx="400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Exponential Growth in our model with different </a:t>
            </a:r>
            <a:r>
              <a:rPr b="1"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</a:t>
            </a:r>
            <a:r>
              <a:rPr b="1" lang="nl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distributions. 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‘Satellites’</a:t>
            </a:r>
            <a:r>
              <a:rPr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represents real life data, while the others are </a:t>
            </a:r>
            <a:r>
              <a:rPr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different</a:t>
            </a:r>
            <a:r>
              <a:rPr lang="nl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sample distributions (see codebase for how we generated them).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5" name="Shape 7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" name="Google Shape;7976;p278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7" name="Google Shape;7977;p278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8" name="Google Shape;7978;p278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Simplifying the Model</a:t>
            </a:r>
            <a:endParaRPr/>
          </a:p>
        </p:txBody>
      </p:sp>
      <p:pic>
        <p:nvPicPr>
          <p:cNvPr id="7979" name="Google Shape;797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00" y="1629875"/>
            <a:ext cx="4285549" cy="241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0" name="Google Shape;7980;p278"/>
          <p:cNvGrpSpPr/>
          <p:nvPr/>
        </p:nvGrpSpPr>
        <p:grpSpPr>
          <a:xfrm>
            <a:off x="6729093" y="1210683"/>
            <a:ext cx="766576" cy="740740"/>
            <a:chOff x="-1568817" y="196345"/>
            <a:chExt cx="10033720" cy="9484504"/>
          </a:xfrm>
        </p:grpSpPr>
        <p:sp>
          <p:nvSpPr>
            <p:cNvPr id="7981" name="Google Shape;7981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7982" name="Google Shape;7982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83" name="Google Shape;7983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051" name="Google Shape;8051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091" name="Google Shape;8091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07" name="Google Shape;8107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08" name="Google Shape;8108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31" name="Google Shape;8131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34" name="Google Shape;8134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66" name="Google Shape;8166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67" name="Google Shape;8167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68" name="Google Shape;8168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69" name="Google Shape;8169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71" name="Google Shape;8171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72" name="Google Shape;8172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73" name="Google Shape;8173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6" name="Google Shape;8176;p278"/>
          <p:cNvGrpSpPr/>
          <p:nvPr/>
        </p:nvGrpSpPr>
        <p:grpSpPr>
          <a:xfrm>
            <a:off x="5962518" y="2245408"/>
            <a:ext cx="766576" cy="740740"/>
            <a:chOff x="-1568817" y="196345"/>
            <a:chExt cx="10033720" cy="9484504"/>
          </a:xfrm>
        </p:grpSpPr>
        <p:sp>
          <p:nvSpPr>
            <p:cNvPr id="8177" name="Google Shape;8177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178" name="Google Shape;8178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79" name="Google Shape;8179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247" name="Google Shape;8247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287" name="Google Shape;8287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03" name="Google Shape;8303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04" name="Google Shape;8304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27" name="Google Shape;8327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30" name="Google Shape;8330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2" name="Google Shape;8362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3" name="Google Shape;8363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4" name="Google Shape;8364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5" name="Google Shape;8365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7" name="Google Shape;8367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8" name="Google Shape;8368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69" name="Google Shape;8369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2" name="Google Shape;8372;p278"/>
          <p:cNvGrpSpPr/>
          <p:nvPr/>
        </p:nvGrpSpPr>
        <p:grpSpPr>
          <a:xfrm>
            <a:off x="7495668" y="2201383"/>
            <a:ext cx="766576" cy="740740"/>
            <a:chOff x="-1568817" y="196345"/>
            <a:chExt cx="10033720" cy="9484504"/>
          </a:xfrm>
        </p:grpSpPr>
        <p:sp>
          <p:nvSpPr>
            <p:cNvPr id="8373" name="Google Shape;8373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374" name="Google Shape;8374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75" name="Google Shape;8375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443" name="Google Shape;8443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483" name="Google Shape;8483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499" name="Google Shape;8499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00" name="Google Shape;8500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523" name="Google Shape;8523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526" name="Google Shape;8526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58" name="Google Shape;8558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59" name="Google Shape;8559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60" name="Google Shape;8560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61" name="Google Shape;8561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63" name="Google Shape;8563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64" name="Google Shape;8564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65" name="Google Shape;8565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8" name="Google Shape;8568;p278"/>
          <p:cNvGrpSpPr/>
          <p:nvPr/>
        </p:nvGrpSpPr>
        <p:grpSpPr>
          <a:xfrm>
            <a:off x="6315530" y="3341408"/>
            <a:ext cx="766576" cy="740740"/>
            <a:chOff x="-1568817" y="196345"/>
            <a:chExt cx="10033720" cy="9484504"/>
          </a:xfrm>
        </p:grpSpPr>
        <p:sp>
          <p:nvSpPr>
            <p:cNvPr id="8569" name="Google Shape;8569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570" name="Google Shape;8570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571" name="Google Shape;8571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639" name="Google Shape;8639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679" name="Google Shape;8679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695" name="Google Shape;8695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696" name="Google Shape;8696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719" name="Google Shape;8719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722" name="Google Shape;8722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54" name="Google Shape;8754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55" name="Google Shape;8755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56" name="Google Shape;8756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57" name="Google Shape;8757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59" name="Google Shape;8759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60" name="Google Shape;8760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61" name="Google Shape;8761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4" name="Google Shape;8764;p278"/>
          <p:cNvGrpSpPr/>
          <p:nvPr/>
        </p:nvGrpSpPr>
        <p:grpSpPr>
          <a:xfrm>
            <a:off x="5371368" y="3299758"/>
            <a:ext cx="766576" cy="740740"/>
            <a:chOff x="-1568817" y="196345"/>
            <a:chExt cx="10033720" cy="9484504"/>
          </a:xfrm>
        </p:grpSpPr>
        <p:sp>
          <p:nvSpPr>
            <p:cNvPr id="8765" name="Google Shape;8765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766" name="Google Shape;8766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767" name="Google Shape;8767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835" name="Google Shape;8835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875" name="Google Shape;8875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891" name="Google Shape;8891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892" name="Google Shape;8892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15" name="Google Shape;8915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18" name="Google Shape;8918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0" name="Google Shape;8950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1" name="Google Shape;8951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2" name="Google Shape;8952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3" name="Google Shape;8953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5" name="Google Shape;8955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6" name="Google Shape;8956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57" name="Google Shape;8957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0" name="Google Shape;8960;p278"/>
          <p:cNvGrpSpPr/>
          <p:nvPr/>
        </p:nvGrpSpPr>
        <p:grpSpPr>
          <a:xfrm>
            <a:off x="7259668" y="3341408"/>
            <a:ext cx="766576" cy="740740"/>
            <a:chOff x="-1568817" y="196345"/>
            <a:chExt cx="10033720" cy="9484504"/>
          </a:xfrm>
        </p:grpSpPr>
        <p:sp>
          <p:nvSpPr>
            <p:cNvPr id="8961" name="Google Shape;8961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8962" name="Google Shape;8962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63" name="Google Shape;8963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031" name="Google Shape;9031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071" name="Google Shape;9071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087" name="Google Shape;9087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088" name="Google Shape;9088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111" name="Google Shape;9111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114" name="Google Shape;9114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46" name="Google Shape;9146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47" name="Google Shape;9147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48" name="Google Shape;9148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49" name="Google Shape;9149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51" name="Google Shape;9151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52" name="Google Shape;9152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53" name="Google Shape;9153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6" name="Google Shape;9156;p278"/>
          <p:cNvGrpSpPr/>
          <p:nvPr/>
        </p:nvGrpSpPr>
        <p:grpSpPr>
          <a:xfrm>
            <a:off x="8132293" y="3341408"/>
            <a:ext cx="766576" cy="740740"/>
            <a:chOff x="-1568817" y="196345"/>
            <a:chExt cx="10033720" cy="9484504"/>
          </a:xfrm>
        </p:grpSpPr>
        <p:sp>
          <p:nvSpPr>
            <p:cNvPr id="9157" name="Google Shape;9157;p278"/>
            <p:cNvSpPr/>
            <p:nvPr/>
          </p:nvSpPr>
          <p:spPr>
            <a:xfrm>
              <a:off x="1648337" y="6398602"/>
              <a:ext cx="266648" cy="144019"/>
            </a:xfrm>
            <a:custGeom>
              <a:rect b="b" l="l" r="r" t="t"/>
              <a:pathLst>
                <a:path extrusionOk="0" h="3858" w="7143">
                  <a:moveTo>
                    <a:pt x="381" y="738"/>
                  </a:moveTo>
                  <a:lnTo>
                    <a:pt x="1952" y="1691"/>
                  </a:lnTo>
                  <a:lnTo>
                    <a:pt x="4000" y="2477"/>
                  </a:lnTo>
                  <a:lnTo>
                    <a:pt x="5548" y="3525"/>
                  </a:lnTo>
                  <a:lnTo>
                    <a:pt x="7143" y="3858"/>
                  </a:lnTo>
                  <a:lnTo>
                    <a:pt x="6762" y="2763"/>
                  </a:lnTo>
                  <a:lnTo>
                    <a:pt x="3810" y="1215"/>
                  </a:lnTo>
                  <a:lnTo>
                    <a:pt x="1905" y="96"/>
                  </a:lnTo>
                  <a:lnTo>
                    <a:pt x="690" y="0"/>
                  </a:lnTo>
                  <a:lnTo>
                    <a:pt x="0" y="357"/>
                  </a:lnTo>
                  <a:lnTo>
                    <a:pt x="381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158" name="Google Shape;9158;p278"/>
            <p:cNvSpPr/>
            <p:nvPr/>
          </p:nvSpPr>
          <p:spPr>
            <a:xfrm>
              <a:off x="4471511" y="6804229"/>
              <a:ext cx="300878" cy="154286"/>
            </a:xfrm>
            <a:custGeom>
              <a:rect b="b" l="l" r="r" t="t"/>
              <a:pathLst>
                <a:path extrusionOk="0" h="3810" w="7430">
                  <a:moveTo>
                    <a:pt x="7430" y="0"/>
                  </a:moveTo>
                  <a:lnTo>
                    <a:pt x="1891" y="3335"/>
                  </a:lnTo>
                  <a:lnTo>
                    <a:pt x="0" y="3810"/>
                  </a:lnTo>
                  <a:lnTo>
                    <a:pt x="5430" y="5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159" name="Google Shape;9159;p278"/>
            <p:cNvSpPr/>
            <p:nvPr/>
          </p:nvSpPr>
          <p:spPr>
            <a:xfrm>
              <a:off x="1997837" y="4556076"/>
              <a:ext cx="4599362" cy="3205893"/>
            </a:xfrm>
            <a:custGeom>
              <a:rect b="b" l="l" r="r" t="t"/>
              <a:pathLst>
                <a:path extrusionOk="0" h="26308" w="37743">
                  <a:moveTo>
                    <a:pt x="29412" y="1212"/>
                  </a:moveTo>
                  <a:cubicBezTo>
                    <a:pt x="29435" y="1212"/>
                    <a:pt x="29459" y="1212"/>
                    <a:pt x="29489" y="1218"/>
                  </a:cubicBezTo>
                  <a:cubicBezTo>
                    <a:pt x="29465" y="1218"/>
                    <a:pt x="29435" y="1218"/>
                    <a:pt x="29412" y="1212"/>
                  </a:cubicBezTo>
                  <a:close/>
                  <a:moveTo>
                    <a:pt x="29073" y="1218"/>
                  </a:moveTo>
                  <a:cubicBezTo>
                    <a:pt x="29055" y="1218"/>
                    <a:pt x="29043" y="1218"/>
                    <a:pt x="29026" y="1230"/>
                  </a:cubicBezTo>
                  <a:cubicBezTo>
                    <a:pt x="29037" y="1218"/>
                    <a:pt x="29049" y="1218"/>
                    <a:pt x="29073" y="1218"/>
                  </a:cubicBezTo>
                  <a:close/>
                  <a:moveTo>
                    <a:pt x="29643" y="1236"/>
                  </a:moveTo>
                  <a:cubicBezTo>
                    <a:pt x="29667" y="1236"/>
                    <a:pt x="29679" y="1236"/>
                    <a:pt x="29702" y="1242"/>
                  </a:cubicBezTo>
                  <a:cubicBezTo>
                    <a:pt x="29691" y="1242"/>
                    <a:pt x="29661" y="1236"/>
                    <a:pt x="29637" y="1236"/>
                  </a:cubicBezTo>
                  <a:close/>
                  <a:moveTo>
                    <a:pt x="30706" y="1533"/>
                  </a:moveTo>
                  <a:cubicBezTo>
                    <a:pt x="30730" y="1538"/>
                    <a:pt x="30742" y="1556"/>
                    <a:pt x="30765" y="1562"/>
                  </a:cubicBezTo>
                  <a:cubicBezTo>
                    <a:pt x="30742" y="1556"/>
                    <a:pt x="30730" y="1544"/>
                    <a:pt x="30706" y="1533"/>
                  </a:cubicBezTo>
                  <a:close/>
                  <a:moveTo>
                    <a:pt x="30950" y="1644"/>
                  </a:moveTo>
                  <a:cubicBezTo>
                    <a:pt x="30952" y="1644"/>
                    <a:pt x="30958" y="1651"/>
                    <a:pt x="30967" y="1651"/>
                  </a:cubicBezTo>
                  <a:cubicBezTo>
                    <a:pt x="30955" y="1651"/>
                    <a:pt x="30949" y="1645"/>
                    <a:pt x="30949" y="1645"/>
                  </a:cubicBezTo>
                  <a:cubicBezTo>
                    <a:pt x="30949" y="1644"/>
                    <a:pt x="30950" y="1644"/>
                    <a:pt x="30950" y="1644"/>
                  </a:cubicBezTo>
                  <a:close/>
                  <a:moveTo>
                    <a:pt x="16704" y="9703"/>
                  </a:moveTo>
                  <a:cubicBezTo>
                    <a:pt x="16705" y="9703"/>
                    <a:pt x="16705" y="9703"/>
                    <a:pt x="16705" y="9703"/>
                  </a:cubicBezTo>
                  <a:lnTo>
                    <a:pt x="16705" y="9703"/>
                  </a:lnTo>
                  <a:cubicBezTo>
                    <a:pt x="16703" y="9703"/>
                    <a:pt x="16701" y="9703"/>
                    <a:pt x="16698" y="9703"/>
                  </a:cubicBezTo>
                  <a:close/>
                  <a:moveTo>
                    <a:pt x="35765" y="9484"/>
                  </a:moveTo>
                  <a:cubicBezTo>
                    <a:pt x="35765" y="9561"/>
                    <a:pt x="35765" y="9644"/>
                    <a:pt x="35759" y="9721"/>
                  </a:cubicBezTo>
                  <a:cubicBezTo>
                    <a:pt x="35759" y="9644"/>
                    <a:pt x="35765" y="9561"/>
                    <a:pt x="35765" y="9484"/>
                  </a:cubicBezTo>
                  <a:close/>
                  <a:moveTo>
                    <a:pt x="17435" y="9887"/>
                  </a:moveTo>
                  <a:lnTo>
                    <a:pt x="17435" y="9887"/>
                  </a:lnTo>
                  <a:cubicBezTo>
                    <a:pt x="17458" y="9899"/>
                    <a:pt x="17476" y="9905"/>
                    <a:pt x="17506" y="9917"/>
                  </a:cubicBezTo>
                  <a:cubicBezTo>
                    <a:pt x="17488" y="9911"/>
                    <a:pt x="17458" y="9905"/>
                    <a:pt x="17435" y="9887"/>
                  </a:cubicBezTo>
                  <a:close/>
                  <a:moveTo>
                    <a:pt x="35753" y="9822"/>
                  </a:moveTo>
                  <a:cubicBezTo>
                    <a:pt x="35753" y="9869"/>
                    <a:pt x="35753" y="9911"/>
                    <a:pt x="35747" y="9953"/>
                  </a:cubicBezTo>
                  <a:cubicBezTo>
                    <a:pt x="35747" y="9911"/>
                    <a:pt x="35753" y="9869"/>
                    <a:pt x="35753" y="9822"/>
                  </a:cubicBezTo>
                  <a:close/>
                  <a:moveTo>
                    <a:pt x="35539" y="10980"/>
                  </a:moveTo>
                  <a:lnTo>
                    <a:pt x="35525" y="11019"/>
                  </a:lnTo>
                  <a:lnTo>
                    <a:pt x="35525" y="11019"/>
                  </a:lnTo>
                  <a:cubicBezTo>
                    <a:pt x="35529" y="11006"/>
                    <a:pt x="35533" y="10992"/>
                    <a:pt x="35539" y="10980"/>
                  </a:cubicBezTo>
                  <a:close/>
                  <a:moveTo>
                    <a:pt x="35468" y="11176"/>
                  </a:moveTo>
                  <a:cubicBezTo>
                    <a:pt x="35462" y="11194"/>
                    <a:pt x="35450" y="11223"/>
                    <a:pt x="35438" y="11247"/>
                  </a:cubicBezTo>
                  <a:cubicBezTo>
                    <a:pt x="35437" y="11248"/>
                    <a:pt x="35436" y="11250"/>
                    <a:pt x="35435" y="11252"/>
                  </a:cubicBezTo>
                  <a:lnTo>
                    <a:pt x="35435" y="11252"/>
                  </a:lnTo>
                  <a:cubicBezTo>
                    <a:pt x="35446" y="11227"/>
                    <a:pt x="35459" y="11199"/>
                    <a:pt x="35468" y="11176"/>
                  </a:cubicBezTo>
                  <a:close/>
                  <a:moveTo>
                    <a:pt x="35377" y="11382"/>
                  </a:moveTo>
                  <a:cubicBezTo>
                    <a:pt x="35366" y="11400"/>
                    <a:pt x="35356" y="11420"/>
                    <a:pt x="35343" y="11437"/>
                  </a:cubicBezTo>
                  <a:cubicBezTo>
                    <a:pt x="35352" y="11415"/>
                    <a:pt x="35364" y="11400"/>
                    <a:pt x="35377" y="11382"/>
                  </a:cubicBezTo>
                  <a:close/>
                  <a:moveTo>
                    <a:pt x="35076" y="11841"/>
                  </a:moveTo>
                  <a:cubicBezTo>
                    <a:pt x="35064" y="11865"/>
                    <a:pt x="35047" y="11876"/>
                    <a:pt x="35035" y="11900"/>
                  </a:cubicBezTo>
                  <a:cubicBezTo>
                    <a:pt x="35023" y="11900"/>
                    <a:pt x="35023" y="11900"/>
                    <a:pt x="35017" y="11906"/>
                  </a:cubicBezTo>
                  <a:cubicBezTo>
                    <a:pt x="35035" y="11882"/>
                    <a:pt x="35053" y="11865"/>
                    <a:pt x="35076" y="11841"/>
                  </a:cubicBezTo>
                  <a:close/>
                  <a:moveTo>
                    <a:pt x="34958" y="11977"/>
                  </a:moveTo>
                  <a:lnTo>
                    <a:pt x="34958" y="11977"/>
                  </a:lnTo>
                  <a:cubicBezTo>
                    <a:pt x="34946" y="11989"/>
                    <a:pt x="34929" y="12011"/>
                    <a:pt x="34907" y="12023"/>
                  </a:cubicBezTo>
                  <a:lnTo>
                    <a:pt x="34907" y="12023"/>
                  </a:lnTo>
                  <a:cubicBezTo>
                    <a:pt x="34925" y="12007"/>
                    <a:pt x="34937" y="11988"/>
                    <a:pt x="34958" y="11977"/>
                  </a:cubicBezTo>
                  <a:close/>
                  <a:moveTo>
                    <a:pt x="34833" y="12102"/>
                  </a:moveTo>
                  <a:cubicBezTo>
                    <a:pt x="34815" y="12114"/>
                    <a:pt x="34803" y="12126"/>
                    <a:pt x="34785" y="12138"/>
                  </a:cubicBezTo>
                  <a:cubicBezTo>
                    <a:pt x="34785" y="12138"/>
                    <a:pt x="34779" y="12138"/>
                    <a:pt x="34779" y="12144"/>
                  </a:cubicBezTo>
                  <a:cubicBezTo>
                    <a:pt x="34797" y="12132"/>
                    <a:pt x="34815" y="12114"/>
                    <a:pt x="34833" y="12102"/>
                  </a:cubicBezTo>
                  <a:close/>
                  <a:moveTo>
                    <a:pt x="34690" y="12203"/>
                  </a:moveTo>
                  <a:cubicBezTo>
                    <a:pt x="34678" y="12215"/>
                    <a:pt x="34667" y="12227"/>
                    <a:pt x="34655" y="12233"/>
                  </a:cubicBezTo>
                  <a:cubicBezTo>
                    <a:pt x="34655" y="12234"/>
                    <a:pt x="34655" y="12236"/>
                    <a:pt x="34654" y="12238"/>
                  </a:cubicBezTo>
                  <a:lnTo>
                    <a:pt x="34654" y="12238"/>
                  </a:lnTo>
                  <a:cubicBezTo>
                    <a:pt x="34670" y="12226"/>
                    <a:pt x="34682" y="12216"/>
                    <a:pt x="34690" y="12203"/>
                  </a:cubicBezTo>
                  <a:close/>
                  <a:moveTo>
                    <a:pt x="34654" y="12238"/>
                  </a:moveTo>
                  <a:cubicBezTo>
                    <a:pt x="34649" y="12242"/>
                    <a:pt x="34643" y="12246"/>
                    <a:pt x="34637" y="12250"/>
                  </a:cubicBezTo>
                  <a:cubicBezTo>
                    <a:pt x="34647" y="12250"/>
                    <a:pt x="34653" y="12246"/>
                    <a:pt x="34654" y="12238"/>
                  </a:cubicBezTo>
                  <a:close/>
                  <a:moveTo>
                    <a:pt x="6611" y="17145"/>
                  </a:moveTo>
                  <a:cubicBezTo>
                    <a:pt x="6619" y="17145"/>
                    <a:pt x="6628" y="17146"/>
                    <a:pt x="6640" y="17149"/>
                  </a:cubicBezTo>
                  <a:lnTo>
                    <a:pt x="6592" y="17149"/>
                  </a:lnTo>
                  <a:cubicBezTo>
                    <a:pt x="6598" y="17146"/>
                    <a:pt x="6604" y="17145"/>
                    <a:pt x="6611" y="17145"/>
                  </a:cubicBezTo>
                  <a:close/>
                  <a:moveTo>
                    <a:pt x="6746" y="17155"/>
                  </a:moveTo>
                  <a:cubicBezTo>
                    <a:pt x="6752" y="17155"/>
                    <a:pt x="6764" y="17155"/>
                    <a:pt x="6782" y="17161"/>
                  </a:cubicBezTo>
                  <a:cubicBezTo>
                    <a:pt x="6770" y="17161"/>
                    <a:pt x="6752" y="17161"/>
                    <a:pt x="6740" y="17155"/>
                  </a:cubicBezTo>
                  <a:close/>
                  <a:moveTo>
                    <a:pt x="7150" y="17245"/>
                  </a:moveTo>
                  <a:cubicBezTo>
                    <a:pt x="7155" y="17245"/>
                    <a:pt x="7161" y="17247"/>
                    <a:pt x="7168" y="17250"/>
                  </a:cubicBezTo>
                  <a:cubicBezTo>
                    <a:pt x="7163" y="17250"/>
                    <a:pt x="7158" y="17246"/>
                    <a:pt x="7150" y="17245"/>
                  </a:cubicBezTo>
                  <a:close/>
                  <a:moveTo>
                    <a:pt x="22072" y="17250"/>
                  </a:moveTo>
                  <a:cubicBezTo>
                    <a:pt x="22072" y="17298"/>
                    <a:pt x="22072" y="17333"/>
                    <a:pt x="22066" y="17369"/>
                  </a:cubicBezTo>
                  <a:cubicBezTo>
                    <a:pt x="22066" y="17333"/>
                    <a:pt x="22072" y="17298"/>
                    <a:pt x="22072" y="17250"/>
                  </a:cubicBezTo>
                  <a:close/>
                  <a:moveTo>
                    <a:pt x="7590" y="17422"/>
                  </a:moveTo>
                  <a:cubicBezTo>
                    <a:pt x="7601" y="17422"/>
                    <a:pt x="7601" y="17428"/>
                    <a:pt x="7607" y="17428"/>
                  </a:cubicBezTo>
                  <a:cubicBezTo>
                    <a:pt x="7601" y="17428"/>
                    <a:pt x="7601" y="17428"/>
                    <a:pt x="7590" y="17422"/>
                  </a:cubicBezTo>
                  <a:close/>
                  <a:moveTo>
                    <a:pt x="21931" y="18127"/>
                  </a:moveTo>
                  <a:cubicBezTo>
                    <a:pt x="21927" y="18140"/>
                    <a:pt x="21924" y="18154"/>
                    <a:pt x="21918" y="18171"/>
                  </a:cubicBezTo>
                  <a:cubicBezTo>
                    <a:pt x="21922" y="18159"/>
                    <a:pt x="21925" y="18143"/>
                    <a:pt x="21931" y="18127"/>
                  </a:cubicBezTo>
                  <a:close/>
                  <a:moveTo>
                    <a:pt x="21888" y="18266"/>
                  </a:moveTo>
                  <a:cubicBezTo>
                    <a:pt x="21886" y="18273"/>
                    <a:pt x="21884" y="18280"/>
                    <a:pt x="21881" y="18287"/>
                  </a:cubicBezTo>
                  <a:lnTo>
                    <a:pt x="21881" y="18287"/>
                  </a:lnTo>
                  <a:lnTo>
                    <a:pt x="21888" y="18266"/>
                  </a:lnTo>
                  <a:close/>
                  <a:moveTo>
                    <a:pt x="21811" y="18472"/>
                  </a:moveTo>
                  <a:cubicBezTo>
                    <a:pt x="21807" y="18483"/>
                    <a:pt x="21802" y="18496"/>
                    <a:pt x="21796" y="18509"/>
                  </a:cubicBezTo>
                  <a:lnTo>
                    <a:pt x="21796" y="18509"/>
                  </a:lnTo>
                  <a:cubicBezTo>
                    <a:pt x="21801" y="18497"/>
                    <a:pt x="21806" y="18484"/>
                    <a:pt x="21811" y="18472"/>
                  </a:cubicBezTo>
                  <a:close/>
                  <a:moveTo>
                    <a:pt x="21793" y="18516"/>
                  </a:moveTo>
                  <a:cubicBezTo>
                    <a:pt x="21793" y="18519"/>
                    <a:pt x="21791" y="18529"/>
                    <a:pt x="21781" y="18539"/>
                  </a:cubicBezTo>
                  <a:cubicBezTo>
                    <a:pt x="21786" y="18531"/>
                    <a:pt x="21790" y="18523"/>
                    <a:pt x="21793" y="18516"/>
                  </a:cubicBezTo>
                  <a:close/>
                  <a:moveTo>
                    <a:pt x="21746" y="18604"/>
                  </a:moveTo>
                  <a:cubicBezTo>
                    <a:pt x="21740" y="18628"/>
                    <a:pt x="21722" y="18658"/>
                    <a:pt x="21710" y="18675"/>
                  </a:cubicBezTo>
                  <a:cubicBezTo>
                    <a:pt x="21722" y="18652"/>
                    <a:pt x="21734" y="18634"/>
                    <a:pt x="21746" y="18604"/>
                  </a:cubicBezTo>
                  <a:close/>
                  <a:moveTo>
                    <a:pt x="21573" y="18895"/>
                  </a:moveTo>
                  <a:cubicBezTo>
                    <a:pt x="21568" y="18905"/>
                    <a:pt x="21563" y="18920"/>
                    <a:pt x="21551" y="18927"/>
                  </a:cubicBezTo>
                  <a:lnTo>
                    <a:pt x="21551" y="18927"/>
                  </a:lnTo>
                  <a:cubicBezTo>
                    <a:pt x="21558" y="18918"/>
                    <a:pt x="21566" y="18906"/>
                    <a:pt x="21573" y="18895"/>
                  </a:cubicBezTo>
                  <a:close/>
                  <a:moveTo>
                    <a:pt x="21544" y="18936"/>
                  </a:moveTo>
                  <a:cubicBezTo>
                    <a:pt x="21544" y="18943"/>
                    <a:pt x="21543" y="18943"/>
                    <a:pt x="21538" y="18943"/>
                  </a:cubicBezTo>
                  <a:cubicBezTo>
                    <a:pt x="21540" y="18941"/>
                    <a:pt x="21542" y="18938"/>
                    <a:pt x="21544" y="18936"/>
                  </a:cubicBezTo>
                  <a:close/>
                  <a:moveTo>
                    <a:pt x="21478" y="19032"/>
                  </a:moveTo>
                  <a:cubicBezTo>
                    <a:pt x="21467" y="19049"/>
                    <a:pt x="21449" y="19073"/>
                    <a:pt x="21437" y="19085"/>
                  </a:cubicBezTo>
                  <a:lnTo>
                    <a:pt x="21425" y="19091"/>
                  </a:lnTo>
                  <a:cubicBezTo>
                    <a:pt x="21443" y="19079"/>
                    <a:pt x="21455" y="19055"/>
                    <a:pt x="21478" y="19032"/>
                  </a:cubicBezTo>
                  <a:close/>
                  <a:moveTo>
                    <a:pt x="21349" y="19173"/>
                  </a:moveTo>
                  <a:lnTo>
                    <a:pt x="21330" y="19192"/>
                  </a:lnTo>
                  <a:cubicBezTo>
                    <a:pt x="21330" y="19192"/>
                    <a:pt x="21329" y="19192"/>
                    <a:pt x="21328" y="19192"/>
                  </a:cubicBezTo>
                  <a:lnTo>
                    <a:pt x="21328" y="19192"/>
                  </a:lnTo>
                  <a:cubicBezTo>
                    <a:pt x="21334" y="19186"/>
                    <a:pt x="21341" y="19180"/>
                    <a:pt x="21349" y="19173"/>
                  </a:cubicBezTo>
                  <a:close/>
                  <a:moveTo>
                    <a:pt x="21265" y="19263"/>
                  </a:moveTo>
                  <a:cubicBezTo>
                    <a:pt x="21248" y="19269"/>
                    <a:pt x="21237" y="19284"/>
                    <a:pt x="21222" y="19295"/>
                  </a:cubicBezTo>
                  <a:lnTo>
                    <a:pt x="21222" y="19295"/>
                  </a:lnTo>
                  <a:cubicBezTo>
                    <a:pt x="21220" y="19295"/>
                    <a:pt x="21219" y="19294"/>
                    <a:pt x="21219" y="19294"/>
                  </a:cubicBezTo>
                  <a:cubicBezTo>
                    <a:pt x="21217" y="19294"/>
                    <a:pt x="21217" y="19296"/>
                    <a:pt x="21217" y="19299"/>
                  </a:cubicBezTo>
                  <a:cubicBezTo>
                    <a:pt x="21219" y="19298"/>
                    <a:pt x="21220" y="19297"/>
                    <a:pt x="21222" y="19295"/>
                  </a:cubicBezTo>
                  <a:lnTo>
                    <a:pt x="21222" y="19295"/>
                  </a:lnTo>
                  <a:cubicBezTo>
                    <a:pt x="21224" y="19296"/>
                    <a:pt x="21226" y="19297"/>
                    <a:pt x="21229" y="19299"/>
                  </a:cubicBezTo>
                  <a:lnTo>
                    <a:pt x="21265" y="19263"/>
                  </a:lnTo>
                  <a:close/>
                  <a:moveTo>
                    <a:pt x="21146" y="19358"/>
                  </a:moveTo>
                  <a:lnTo>
                    <a:pt x="21146" y="19358"/>
                  </a:lnTo>
                  <a:cubicBezTo>
                    <a:pt x="21141" y="19362"/>
                    <a:pt x="21137" y="19364"/>
                    <a:pt x="21133" y="19367"/>
                  </a:cubicBezTo>
                  <a:lnTo>
                    <a:pt x="21133" y="19367"/>
                  </a:lnTo>
                  <a:cubicBezTo>
                    <a:pt x="21137" y="19364"/>
                    <a:pt x="21141" y="19362"/>
                    <a:pt x="21146" y="19358"/>
                  </a:cubicBezTo>
                  <a:close/>
                  <a:moveTo>
                    <a:pt x="21133" y="19367"/>
                  </a:moveTo>
                  <a:cubicBezTo>
                    <a:pt x="21119" y="19377"/>
                    <a:pt x="21107" y="19383"/>
                    <a:pt x="21098" y="19393"/>
                  </a:cubicBezTo>
                  <a:lnTo>
                    <a:pt x="21098" y="19393"/>
                  </a:lnTo>
                  <a:cubicBezTo>
                    <a:pt x="21104" y="19388"/>
                    <a:pt x="21112" y="19386"/>
                    <a:pt x="21116" y="19382"/>
                  </a:cubicBezTo>
                  <a:cubicBezTo>
                    <a:pt x="21120" y="19378"/>
                    <a:pt x="21125" y="19373"/>
                    <a:pt x="21133" y="19367"/>
                  </a:cubicBezTo>
                  <a:close/>
                  <a:moveTo>
                    <a:pt x="21098" y="19393"/>
                  </a:moveTo>
                  <a:cubicBezTo>
                    <a:pt x="21096" y="19394"/>
                    <a:pt x="21094" y="19397"/>
                    <a:pt x="21092" y="19400"/>
                  </a:cubicBezTo>
                  <a:cubicBezTo>
                    <a:pt x="21094" y="19397"/>
                    <a:pt x="21096" y="19395"/>
                    <a:pt x="21098" y="19393"/>
                  </a:cubicBezTo>
                  <a:close/>
                  <a:moveTo>
                    <a:pt x="2615" y="21016"/>
                  </a:moveTo>
                  <a:cubicBezTo>
                    <a:pt x="2618" y="21016"/>
                    <a:pt x="2623" y="21018"/>
                    <a:pt x="2626" y="21021"/>
                  </a:cubicBezTo>
                  <a:lnTo>
                    <a:pt x="2614" y="21021"/>
                  </a:lnTo>
                  <a:cubicBezTo>
                    <a:pt x="2611" y="21018"/>
                    <a:pt x="2612" y="21016"/>
                    <a:pt x="2615" y="21016"/>
                  </a:cubicBezTo>
                  <a:close/>
                  <a:moveTo>
                    <a:pt x="2701" y="21027"/>
                  </a:moveTo>
                  <a:cubicBezTo>
                    <a:pt x="2707" y="21027"/>
                    <a:pt x="2711" y="21033"/>
                    <a:pt x="2715" y="21033"/>
                  </a:cubicBezTo>
                  <a:lnTo>
                    <a:pt x="2691" y="21033"/>
                  </a:lnTo>
                  <a:cubicBezTo>
                    <a:pt x="2695" y="21029"/>
                    <a:pt x="2698" y="21027"/>
                    <a:pt x="2701" y="21027"/>
                  </a:cubicBezTo>
                  <a:close/>
                  <a:moveTo>
                    <a:pt x="2774" y="21039"/>
                  </a:moveTo>
                  <a:cubicBezTo>
                    <a:pt x="2792" y="21039"/>
                    <a:pt x="2798" y="21045"/>
                    <a:pt x="2804" y="21045"/>
                  </a:cubicBezTo>
                  <a:cubicBezTo>
                    <a:pt x="2798" y="21045"/>
                    <a:pt x="2792" y="21045"/>
                    <a:pt x="2774" y="21039"/>
                  </a:cubicBezTo>
                  <a:close/>
                  <a:moveTo>
                    <a:pt x="2121" y="21122"/>
                  </a:moveTo>
                  <a:cubicBezTo>
                    <a:pt x="2121" y="21122"/>
                    <a:pt x="2115" y="21122"/>
                    <a:pt x="2115" y="21128"/>
                  </a:cubicBezTo>
                  <a:cubicBezTo>
                    <a:pt x="2115" y="21122"/>
                    <a:pt x="2115" y="21122"/>
                    <a:pt x="2121" y="21122"/>
                  </a:cubicBezTo>
                  <a:close/>
                  <a:moveTo>
                    <a:pt x="565" y="22440"/>
                  </a:moveTo>
                  <a:cubicBezTo>
                    <a:pt x="565" y="22440"/>
                    <a:pt x="553" y="22446"/>
                    <a:pt x="547" y="22446"/>
                  </a:cubicBezTo>
                  <a:cubicBezTo>
                    <a:pt x="553" y="22440"/>
                    <a:pt x="565" y="22440"/>
                    <a:pt x="565" y="22440"/>
                  </a:cubicBezTo>
                  <a:close/>
                  <a:moveTo>
                    <a:pt x="10743" y="22784"/>
                  </a:moveTo>
                  <a:cubicBezTo>
                    <a:pt x="10749" y="22820"/>
                    <a:pt x="10749" y="22844"/>
                    <a:pt x="10737" y="22868"/>
                  </a:cubicBezTo>
                  <a:cubicBezTo>
                    <a:pt x="10737" y="22838"/>
                    <a:pt x="10743" y="22808"/>
                    <a:pt x="10743" y="22784"/>
                  </a:cubicBezTo>
                  <a:close/>
                  <a:moveTo>
                    <a:pt x="10731" y="22963"/>
                  </a:moveTo>
                  <a:cubicBezTo>
                    <a:pt x="10731" y="22980"/>
                    <a:pt x="10731" y="23004"/>
                    <a:pt x="10725" y="23028"/>
                  </a:cubicBezTo>
                  <a:cubicBezTo>
                    <a:pt x="10725" y="23004"/>
                    <a:pt x="10731" y="22980"/>
                    <a:pt x="10731" y="22963"/>
                  </a:cubicBezTo>
                  <a:close/>
                  <a:moveTo>
                    <a:pt x="10713" y="23117"/>
                  </a:moveTo>
                  <a:cubicBezTo>
                    <a:pt x="10713" y="23141"/>
                    <a:pt x="10707" y="23159"/>
                    <a:pt x="10707" y="23176"/>
                  </a:cubicBezTo>
                  <a:cubicBezTo>
                    <a:pt x="10705" y="23179"/>
                    <a:pt x="10703" y="23181"/>
                    <a:pt x="10702" y="23183"/>
                  </a:cubicBezTo>
                  <a:lnTo>
                    <a:pt x="10702" y="23183"/>
                  </a:lnTo>
                  <a:cubicBezTo>
                    <a:pt x="10707" y="23162"/>
                    <a:pt x="10707" y="23145"/>
                    <a:pt x="10713" y="23117"/>
                  </a:cubicBezTo>
                  <a:close/>
                  <a:moveTo>
                    <a:pt x="10677" y="23265"/>
                  </a:moveTo>
                  <a:cubicBezTo>
                    <a:pt x="10677" y="23295"/>
                    <a:pt x="10671" y="23313"/>
                    <a:pt x="10665" y="23337"/>
                  </a:cubicBezTo>
                  <a:cubicBezTo>
                    <a:pt x="10671" y="23313"/>
                    <a:pt x="10671" y="23295"/>
                    <a:pt x="10677" y="23265"/>
                  </a:cubicBezTo>
                  <a:close/>
                  <a:moveTo>
                    <a:pt x="10606" y="23544"/>
                  </a:moveTo>
                  <a:cubicBezTo>
                    <a:pt x="10606" y="23562"/>
                    <a:pt x="10600" y="23574"/>
                    <a:pt x="10588" y="23592"/>
                  </a:cubicBezTo>
                  <a:cubicBezTo>
                    <a:pt x="10594" y="23574"/>
                    <a:pt x="10594" y="23562"/>
                    <a:pt x="10606" y="23544"/>
                  </a:cubicBezTo>
                  <a:close/>
                  <a:moveTo>
                    <a:pt x="10559" y="23675"/>
                  </a:moveTo>
                  <a:lnTo>
                    <a:pt x="10541" y="23717"/>
                  </a:lnTo>
                  <a:cubicBezTo>
                    <a:pt x="10541" y="23720"/>
                    <a:pt x="10537" y="23725"/>
                    <a:pt x="10534" y="23730"/>
                  </a:cubicBezTo>
                  <a:lnTo>
                    <a:pt x="10534" y="23730"/>
                  </a:lnTo>
                  <a:cubicBezTo>
                    <a:pt x="10543" y="23710"/>
                    <a:pt x="10548" y="23690"/>
                    <a:pt x="10559" y="23675"/>
                  </a:cubicBezTo>
                  <a:close/>
                  <a:moveTo>
                    <a:pt x="10303" y="24109"/>
                  </a:moveTo>
                  <a:lnTo>
                    <a:pt x="10303" y="24109"/>
                  </a:lnTo>
                  <a:cubicBezTo>
                    <a:pt x="10291" y="24126"/>
                    <a:pt x="10279" y="24132"/>
                    <a:pt x="10274" y="24150"/>
                  </a:cubicBezTo>
                  <a:lnTo>
                    <a:pt x="10262" y="24156"/>
                  </a:lnTo>
                  <a:cubicBezTo>
                    <a:pt x="10279" y="24138"/>
                    <a:pt x="10285" y="24126"/>
                    <a:pt x="10303" y="24109"/>
                  </a:cubicBezTo>
                  <a:close/>
                  <a:moveTo>
                    <a:pt x="10226" y="24198"/>
                  </a:moveTo>
                  <a:lnTo>
                    <a:pt x="10226" y="24198"/>
                  </a:lnTo>
                  <a:cubicBezTo>
                    <a:pt x="10214" y="24204"/>
                    <a:pt x="10202" y="24221"/>
                    <a:pt x="10190" y="24245"/>
                  </a:cubicBezTo>
                  <a:lnTo>
                    <a:pt x="10196" y="24239"/>
                  </a:lnTo>
                  <a:cubicBezTo>
                    <a:pt x="10202" y="24221"/>
                    <a:pt x="10220" y="24215"/>
                    <a:pt x="10226" y="24198"/>
                  </a:cubicBezTo>
                  <a:close/>
                  <a:moveTo>
                    <a:pt x="10110" y="24306"/>
                  </a:moveTo>
                  <a:cubicBezTo>
                    <a:pt x="10109" y="24306"/>
                    <a:pt x="10107" y="24307"/>
                    <a:pt x="10107" y="24310"/>
                  </a:cubicBezTo>
                  <a:cubicBezTo>
                    <a:pt x="10110" y="24307"/>
                    <a:pt x="10110" y="24306"/>
                    <a:pt x="10110" y="24306"/>
                  </a:cubicBezTo>
                  <a:close/>
                  <a:moveTo>
                    <a:pt x="10137" y="24281"/>
                  </a:moveTo>
                  <a:lnTo>
                    <a:pt x="10107" y="24310"/>
                  </a:lnTo>
                  <a:cubicBezTo>
                    <a:pt x="10119" y="24305"/>
                    <a:pt x="10131" y="24287"/>
                    <a:pt x="10137" y="24281"/>
                  </a:cubicBezTo>
                  <a:close/>
                  <a:moveTo>
                    <a:pt x="10054" y="24346"/>
                  </a:moveTo>
                  <a:lnTo>
                    <a:pt x="10031" y="24369"/>
                  </a:lnTo>
                  <a:lnTo>
                    <a:pt x="10031" y="24369"/>
                  </a:lnTo>
                  <a:cubicBezTo>
                    <a:pt x="10039" y="24364"/>
                    <a:pt x="10046" y="24357"/>
                    <a:pt x="10054" y="24346"/>
                  </a:cubicBezTo>
                  <a:close/>
                  <a:moveTo>
                    <a:pt x="10031" y="24369"/>
                  </a:moveTo>
                  <a:cubicBezTo>
                    <a:pt x="10027" y="24371"/>
                    <a:pt x="10023" y="24374"/>
                    <a:pt x="10018" y="24376"/>
                  </a:cubicBezTo>
                  <a:cubicBezTo>
                    <a:pt x="10018" y="24376"/>
                    <a:pt x="10024" y="24376"/>
                    <a:pt x="10030" y="24370"/>
                  </a:cubicBezTo>
                  <a:lnTo>
                    <a:pt x="10031" y="24369"/>
                  </a:lnTo>
                  <a:close/>
                  <a:moveTo>
                    <a:pt x="9911" y="24382"/>
                  </a:moveTo>
                  <a:lnTo>
                    <a:pt x="9882" y="24400"/>
                  </a:lnTo>
                  <a:cubicBezTo>
                    <a:pt x="9892" y="24396"/>
                    <a:pt x="9902" y="24389"/>
                    <a:pt x="9911" y="24382"/>
                  </a:cubicBezTo>
                  <a:close/>
                  <a:moveTo>
                    <a:pt x="5125" y="24673"/>
                  </a:moveTo>
                  <a:cubicBezTo>
                    <a:pt x="5125" y="24691"/>
                    <a:pt x="5125" y="24714"/>
                    <a:pt x="5119" y="24726"/>
                  </a:cubicBezTo>
                  <a:cubicBezTo>
                    <a:pt x="5119" y="24714"/>
                    <a:pt x="5125" y="24691"/>
                    <a:pt x="5125" y="24673"/>
                  </a:cubicBezTo>
                  <a:close/>
                  <a:moveTo>
                    <a:pt x="5036" y="25017"/>
                  </a:moveTo>
                  <a:lnTo>
                    <a:pt x="5036" y="25017"/>
                  </a:lnTo>
                  <a:cubicBezTo>
                    <a:pt x="5035" y="25020"/>
                    <a:pt x="5033" y="25023"/>
                    <a:pt x="5032" y="25026"/>
                  </a:cubicBezTo>
                  <a:lnTo>
                    <a:pt x="5032" y="25026"/>
                  </a:lnTo>
                  <a:cubicBezTo>
                    <a:pt x="5033" y="25022"/>
                    <a:pt x="5034" y="25019"/>
                    <a:pt x="5036" y="25017"/>
                  </a:cubicBezTo>
                  <a:close/>
                  <a:moveTo>
                    <a:pt x="4962" y="25172"/>
                  </a:moveTo>
                  <a:cubicBezTo>
                    <a:pt x="4958" y="25178"/>
                    <a:pt x="4954" y="25186"/>
                    <a:pt x="4947" y="25195"/>
                  </a:cubicBezTo>
                  <a:cubicBezTo>
                    <a:pt x="4951" y="25184"/>
                    <a:pt x="4957" y="25178"/>
                    <a:pt x="4962" y="25172"/>
                  </a:cubicBezTo>
                  <a:close/>
                  <a:moveTo>
                    <a:pt x="4882" y="25284"/>
                  </a:moveTo>
                  <a:cubicBezTo>
                    <a:pt x="4876" y="25290"/>
                    <a:pt x="4870" y="25296"/>
                    <a:pt x="4858" y="25314"/>
                  </a:cubicBezTo>
                  <a:cubicBezTo>
                    <a:pt x="4870" y="25308"/>
                    <a:pt x="4876" y="25290"/>
                    <a:pt x="4882" y="25284"/>
                  </a:cubicBezTo>
                  <a:close/>
                  <a:moveTo>
                    <a:pt x="4828" y="25338"/>
                  </a:moveTo>
                  <a:lnTo>
                    <a:pt x="4828" y="25338"/>
                  </a:lnTo>
                  <a:cubicBezTo>
                    <a:pt x="4823" y="25344"/>
                    <a:pt x="4817" y="25350"/>
                    <a:pt x="4811" y="25367"/>
                  </a:cubicBezTo>
                  <a:cubicBezTo>
                    <a:pt x="4817" y="25356"/>
                    <a:pt x="4823" y="25350"/>
                    <a:pt x="4828" y="25338"/>
                  </a:cubicBezTo>
                  <a:close/>
                  <a:moveTo>
                    <a:pt x="4787" y="25385"/>
                  </a:moveTo>
                  <a:cubicBezTo>
                    <a:pt x="4769" y="25391"/>
                    <a:pt x="4763" y="25403"/>
                    <a:pt x="4757" y="25409"/>
                  </a:cubicBezTo>
                  <a:cubicBezTo>
                    <a:pt x="4763" y="25403"/>
                    <a:pt x="4769" y="25397"/>
                    <a:pt x="4787" y="25385"/>
                  </a:cubicBezTo>
                  <a:close/>
                  <a:moveTo>
                    <a:pt x="4644" y="25427"/>
                  </a:moveTo>
                  <a:lnTo>
                    <a:pt x="4644" y="25427"/>
                  </a:lnTo>
                  <a:cubicBezTo>
                    <a:pt x="4639" y="25430"/>
                    <a:pt x="4633" y="25434"/>
                    <a:pt x="4627" y="25438"/>
                  </a:cubicBezTo>
                  <a:lnTo>
                    <a:pt x="4627" y="25438"/>
                  </a:lnTo>
                  <a:cubicBezTo>
                    <a:pt x="4636" y="25435"/>
                    <a:pt x="4640" y="25431"/>
                    <a:pt x="4644" y="25427"/>
                  </a:cubicBezTo>
                  <a:close/>
                  <a:moveTo>
                    <a:pt x="4728" y="25433"/>
                  </a:moveTo>
                  <a:lnTo>
                    <a:pt x="4728" y="25433"/>
                  </a:lnTo>
                  <a:cubicBezTo>
                    <a:pt x="4722" y="25439"/>
                    <a:pt x="4704" y="25445"/>
                    <a:pt x="4698" y="25456"/>
                  </a:cubicBezTo>
                  <a:cubicBezTo>
                    <a:pt x="4710" y="25445"/>
                    <a:pt x="4722" y="25439"/>
                    <a:pt x="4728" y="25433"/>
                  </a:cubicBezTo>
                  <a:close/>
                  <a:moveTo>
                    <a:pt x="31128" y="1"/>
                  </a:moveTo>
                  <a:cubicBezTo>
                    <a:pt x="31086" y="1"/>
                    <a:pt x="31044" y="1"/>
                    <a:pt x="31009" y="12"/>
                  </a:cubicBezTo>
                  <a:cubicBezTo>
                    <a:pt x="30979" y="12"/>
                    <a:pt x="30949" y="18"/>
                    <a:pt x="30926" y="18"/>
                  </a:cubicBezTo>
                  <a:cubicBezTo>
                    <a:pt x="30890" y="24"/>
                    <a:pt x="30854" y="24"/>
                    <a:pt x="30807" y="30"/>
                  </a:cubicBezTo>
                  <a:cubicBezTo>
                    <a:pt x="30777" y="42"/>
                    <a:pt x="30759" y="42"/>
                    <a:pt x="30730" y="48"/>
                  </a:cubicBezTo>
                  <a:lnTo>
                    <a:pt x="30617" y="72"/>
                  </a:lnTo>
                  <a:cubicBezTo>
                    <a:pt x="30593" y="78"/>
                    <a:pt x="30563" y="84"/>
                    <a:pt x="30540" y="90"/>
                  </a:cubicBezTo>
                  <a:cubicBezTo>
                    <a:pt x="30504" y="101"/>
                    <a:pt x="30468" y="113"/>
                    <a:pt x="30433" y="131"/>
                  </a:cubicBezTo>
                  <a:lnTo>
                    <a:pt x="30362" y="149"/>
                  </a:lnTo>
                  <a:cubicBezTo>
                    <a:pt x="30326" y="167"/>
                    <a:pt x="30284" y="179"/>
                    <a:pt x="30243" y="202"/>
                  </a:cubicBezTo>
                  <a:cubicBezTo>
                    <a:pt x="30225" y="208"/>
                    <a:pt x="30207" y="220"/>
                    <a:pt x="30183" y="226"/>
                  </a:cubicBezTo>
                  <a:cubicBezTo>
                    <a:pt x="30124" y="256"/>
                    <a:pt x="30077" y="286"/>
                    <a:pt x="30023" y="315"/>
                  </a:cubicBezTo>
                  <a:lnTo>
                    <a:pt x="28061" y="1495"/>
                  </a:lnTo>
                  <a:lnTo>
                    <a:pt x="28061" y="1495"/>
                  </a:lnTo>
                  <a:cubicBezTo>
                    <a:pt x="28062" y="1493"/>
                    <a:pt x="28064" y="1490"/>
                    <a:pt x="28064" y="1485"/>
                  </a:cubicBezTo>
                  <a:lnTo>
                    <a:pt x="28064" y="1485"/>
                  </a:lnTo>
                  <a:cubicBezTo>
                    <a:pt x="27535" y="1794"/>
                    <a:pt x="27149" y="2328"/>
                    <a:pt x="26941" y="3053"/>
                  </a:cubicBezTo>
                  <a:lnTo>
                    <a:pt x="15303" y="9929"/>
                  </a:lnTo>
                  <a:lnTo>
                    <a:pt x="15309" y="9929"/>
                  </a:lnTo>
                  <a:cubicBezTo>
                    <a:pt x="14638" y="10327"/>
                    <a:pt x="14204" y="11152"/>
                    <a:pt x="14181" y="12316"/>
                  </a:cubicBezTo>
                  <a:lnTo>
                    <a:pt x="5701" y="17310"/>
                  </a:lnTo>
                  <a:lnTo>
                    <a:pt x="5707" y="17310"/>
                  </a:lnTo>
                  <a:cubicBezTo>
                    <a:pt x="5179" y="17624"/>
                    <a:pt x="4858" y="18272"/>
                    <a:pt x="4858" y="19198"/>
                  </a:cubicBezTo>
                  <a:cubicBezTo>
                    <a:pt x="4858" y="19287"/>
                    <a:pt x="4870" y="19382"/>
                    <a:pt x="4876" y="19471"/>
                  </a:cubicBezTo>
                  <a:lnTo>
                    <a:pt x="2067" y="21104"/>
                  </a:lnTo>
                  <a:lnTo>
                    <a:pt x="2061" y="21104"/>
                  </a:lnTo>
                  <a:cubicBezTo>
                    <a:pt x="1842" y="21241"/>
                    <a:pt x="1675" y="21466"/>
                    <a:pt x="1592" y="21787"/>
                  </a:cubicBezTo>
                  <a:lnTo>
                    <a:pt x="452" y="22446"/>
                  </a:lnTo>
                  <a:lnTo>
                    <a:pt x="446" y="22446"/>
                  </a:lnTo>
                  <a:cubicBezTo>
                    <a:pt x="167" y="22612"/>
                    <a:pt x="1" y="22951"/>
                    <a:pt x="1" y="23444"/>
                  </a:cubicBezTo>
                  <a:cubicBezTo>
                    <a:pt x="7" y="24423"/>
                    <a:pt x="702" y="25617"/>
                    <a:pt x="1563" y="26098"/>
                  </a:cubicBezTo>
                  <a:cubicBezTo>
                    <a:pt x="1811" y="26240"/>
                    <a:pt x="2045" y="26307"/>
                    <a:pt x="2253" y="26307"/>
                  </a:cubicBezTo>
                  <a:cubicBezTo>
                    <a:pt x="2409" y="26307"/>
                    <a:pt x="2551" y="26270"/>
                    <a:pt x="2673" y="26199"/>
                  </a:cubicBezTo>
                  <a:lnTo>
                    <a:pt x="2661" y="26199"/>
                  </a:lnTo>
                  <a:lnTo>
                    <a:pt x="3819" y="25522"/>
                  </a:lnTo>
                  <a:cubicBezTo>
                    <a:pt x="3931" y="25551"/>
                    <a:pt x="4038" y="25565"/>
                    <a:pt x="4139" y="25565"/>
                  </a:cubicBezTo>
                  <a:cubicBezTo>
                    <a:pt x="4322" y="25565"/>
                    <a:pt x="4487" y="25520"/>
                    <a:pt x="4627" y="25438"/>
                  </a:cubicBezTo>
                  <a:lnTo>
                    <a:pt x="4627" y="25438"/>
                  </a:lnTo>
                  <a:cubicBezTo>
                    <a:pt x="4623" y="25438"/>
                    <a:pt x="4619" y="25439"/>
                    <a:pt x="4615" y="25439"/>
                  </a:cubicBezTo>
                  <a:lnTo>
                    <a:pt x="7293" y="23871"/>
                  </a:lnTo>
                  <a:cubicBezTo>
                    <a:pt x="7459" y="24002"/>
                    <a:pt x="7625" y="24109"/>
                    <a:pt x="7797" y="24210"/>
                  </a:cubicBezTo>
                  <a:cubicBezTo>
                    <a:pt x="8268" y="24475"/>
                    <a:pt x="8711" y="24601"/>
                    <a:pt x="9104" y="24601"/>
                  </a:cubicBezTo>
                  <a:cubicBezTo>
                    <a:pt x="9410" y="24601"/>
                    <a:pt x="9685" y="24524"/>
                    <a:pt x="9919" y="24376"/>
                  </a:cubicBezTo>
                  <a:lnTo>
                    <a:pt x="9919" y="24376"/>
                  </a:lnTo>
                  <a:cubicBezTo>
                    <a:pt x="9916" y="24378"/>
                    <a:pt x="9914" y="24380"/>
                    <a:pt x="9911" y="24382"/>
                  </a:cubicBezTo>
                  <a:lnTo>
                    <a:pt x="9911" y="24382"/>
                  </a:lnTo>
                  <a:lnTo>
                    <a:pt x="18456" y="19352"/>
                  </a:lnTo>
                  <a:cubicBezTo>
                    <a:pt x="18965" y="19595"/>
                    <a:pt x="19446" y="19710"/>
                    <a:pt x="19881" y="19710"/>
                  </a:cubicBezTo>
                  <a:cubicBezTo>
                    <a:pt x="20299" y="19710"/>
                    <a:pt x="20674" y="19603"/>
                    <a:pt x="20992" y="19400"/>
                  </a:cubicBezTo>
                  <a:lnTo>
                    <a:pt x="20992" y="19400"/>
                  </a:lnTo>
                  <a:cubicBezTo>
                    <a:pt x="20968" y="19412"/>
                    <a:pt x="20950" y="19429"/>
                    <a:pt x="20926" y="19435"/>
                  </a:cubicBezTo>
                  <a:lnTo>
                    <a:pt x="32594" y="12541"/>
                  </a:lnTo>
                  <a:cubicBezTo>
                    <a:pt x="32824" y="12591"/>
                    <a:pt x="33047" y="12616"/>
                    <a:pt x="33261" y="12616"/>
                  </a:cubicBezTo>
                  <a:cubicBezTo>
                    <a:pt x="33735" y="12616"/>
                    <a:pt x="34164" y="12494"/>
                    <a:pt x="34524" y="12256"/>
                  </a:cubicBezTo>
                  <a:lnTo>
                    <a:pt x="34524" y="12256"/>
                  </a:lnTo>
                  <a:lnTo>
                    <a:pt x="34459" y="12304"/>
                  </a:lnTo>
                  <a:lnTo>
                    <a:pt x="36424" y="11122"/>
                  </a:lnTo>
                  <a:lnTo>
                    <a:pt x="36561" y="11033"/>
                  </a:lnTo>
                  <a:cubicBezTo>
                    <a:pt x="36573" y="11027"/>
                    <a:pt x="36590" y="11009"/>
                    <a:pt x="36596" y="11004"/>
                  </a:cubicBezTo>
                  <a:lnTo>
                    <a:pt x="36685" y="10938"/>
                  </a:lnTo>
                  <a:cubicBezTo>
                    <a:pt x="36703" y="10920"/>
                    <a:pt x="36715" y="10914"/>
                    <a:pt x="36733" y="10897"/>
                  </a:cubicBezTo>
                  <a:cubicBezTo>
                    <a:pt x="36763" y="10879"/>
                    <a:pt x="36792" y="10849"/>
                    <a:pt x="36810" y="10825"/>
                  </a:cubicBezTo>
                  <a:cubicBezTo>
                    <a:pt x="36828" y="10819"/>
                    <a:pt x="36834" y="10802"/>
                    <a:pt x="36852" y="10790"/>
                  </a:cubicBezTo>
                  <a:cubicBezTo>
                    <a:pt x="36887" y="10748"/>
                    <a:pt x="36923" y="10713"/>
                    <a:pt x="36959" y="10671"/>
                  </a:cubicBezTo>
                  <a:cubicBezTo>
                    <a:pt x="36959" y="10659"/>
                    <a:pt x="36970" y="10659"/>
                    <a:pt x="36970" y="10653"/>
                  </a:cubicBezTo>
                  <a:cubicBezTo>
                    <a:pt x="36984" y="10658"/>
                    <a:pt x="36995" y="10661"/>
                    <a:pt x="37006" y="10661"/>
                  </a:cubicBezTo>
                  <a:cubicBezTo>
                    <a:pt x="37043" y="10661"/>
                    <a:pt x="37067" y="10631"/>
                    <a:pt x="37095" y="10594"/>
                  </a:cubicBezTo>
                  <a:cubicBezTo>
                    <a:pt x="37101" y="10582"/>
                    <a:pt x="37119" y="10564"/>
                    <a:pt x="37125" y="10552"/>
                  </a:cubicBezTo>
                  <a:cubicBezTo>
                    <a:pt x="37149" y="10523"/>
                    <a:pt x="37172" y="10481"/>
                    <a:pt x="37190" y="10451"/>
                  </a:cubicBezTo>
                  <a:cubicBezTo>
                    <a:pt x="37202" y="10439"/>
                    <a:pt x="37214" y="10422"/>
                    <a:pt x="37220" y="10404"/>
                  </a:cubicBezTo>
                  <a:lnTo>
                    <a:pt x="37291" y="10291"/>
                  </a:lnTo>
                  <a:lnTo>
                    <a:pt x="37309" y="10243"/>
                  </a:lnTo>
                  <a:cubicBezTo>
                    <a:pt x="37339" y="10196"/>
                    <a:pt x="37362" y="10143"/>
                    <a:pt x="37392" y="10083"/>
                  </a:cubicBezTo>
                  <a:cubicBezTo>
                    <a:pt x="37398" y="10077"/>
                    <a:pt x="37398" y="10065"/>
                    <a:pt x="37410" y="10053"/>
                  </a:cubicBezTo>
                  <a:cubicBezTo>
                    <a:pt x="37428" y="10006"/>
                    <a:pt x="37451" y="9958"/>
                    <a:pt x="37469" y="9911"/>
                  </a:cubicBezTo>
                  <a:cubicBezTo>
                    <a:pt x="37475" y="9887"/>
                    <a:pt x="37481" y="9875"/>
                    <a:pt x="37487" y="9852"/>
                  </a:cubicBezTo>
                  <a:cubicBezTo>
                    <a:pt x="37505" y="9810"/>
                    <a:pt x="37517" y="9768"/>
                    <a:pt x="37535" y="9727"/>
                  </a:cubicBezTo>
                  <a:lnTo>
                    <a:pt x="37558" y="9662"/>
                  </a:lnTo>
                  <a:cubicBezTo>
                    <a:pt x="37570" y="9614"/>
                    <a:pt x="37588" y="9572"/>
                    <a:pt x="37594" y="9519"/>
                  </a:cubicBezTo>
                  <a:cubicBezTo>
                    <a:pt x="37600" y="9501"/>
                    <a:pt x="37600" y="9483"/>
                    <a:pt x="37606" y="9466"/>
                  </a:cubicBezTo>
                  <a:lnTo>
                    <a:pt x="37653" y="9264"/>
                  </a:lnTo>
                  <a:cubicBezTo>
                    <a:pt x="37653" y="9252"/>
                    <a:pt x="37659" y="9234"/>
                    <a:pt x="37659" y="9222"/>
                  </a:cubicBezTo>
                  <a:lnTo>
                    <a:pt x="37683" y="9086"/>
                  </a:lnTo>
                  <a:cubicBezTo>
                    <a:pt x="37683" y="9074"/>
                    <a:pt x="37683" y="9068"/>
                    <a:pt x="37689" y="9050"/>
                  </a:cubicBezTo>
                  <a:cubicBezTo>
                    <a:pt x="37689" y="9026"/>
                    <a:pt x="37695" y="8997"/>
                    <a:pt x="37695" y="8979"/>
                  </a:cubicBezTo>
                  <a:cubicBezTo>
                    <a:pt x="37707" y="8931"/>
                    <a:pt x="37713" y="8878"/>
                    <a:pt x="37713" y="8830"/>
                  </a:cubicBezTo>
                  <a:cubicBezTo>
                    <a:pt x="37713" y="8801"/>
                    <a:pt x="37719" y="8777"/>
                    <a:pt x="37719" y="8747"/>
                  </a:cubicBezTo>
                  <a:cubicBezTo>
                    <a:pt x="37725" y="8694"/>
                    <a:pt x="37725" y="8640"/>
                    <a:pt x="37725" y="8593"/>
                  </a:cubicBezTo>
                  <a:cubicBezTo>
                    <a:pt x="37725" y="8569"/>
                    <a:pt x="37725" y="8539"/>
                    <a:pt x="37736" y="8516"/>
                  </a:cubicBezTo>
                  <a:cubicBezTo>
                    <a:pt x="37736" y="8432"/>
                    <a:pt x="37742" y="8361"/>
                    <a:pt x="37742" y="8278"/>
                  </a:cubicBezTo>
                  <a:cubicBezTo>
                    <a:pt x="37742" y="8189"/>
                    <a:pt x="37742" y="8100"/>
                    <a:pt x="37736" y="8011"/>
                  </a:cubicBezTo>
                  <a:cubicBezTo>
                    <a:pt x="37736" y="7981"/>
                    <a:pt x="37725" y="7951"/>
                    <a:pt x="37725" y="7922"/>
                  </a:cubicBezTo>
                  <a:cubicBezTo>
                    <a:pt x="37725" y="7862"/>
                    <a:pt x="37719" y="7809"/>
                    <a:pt x="37713" y="7750"/>
                  </a:cubicBezTo>
                  <a:lnTo>
                    <a:pt x="37713" y="7744"/>
                  </a:lnTo>
                  <a:lnTo>
                    <a:pt x="37713" y="7720"/>
                  </a:lnTo>
                  <a:lnTo>
                    <a:pt x="37689" y="7500"/>
                  </a:lnTo>
                  <a:cubicBezTo>
                    <a:pt x="37689" y="7476"/>
                    <a:pt x="37683" y="7465"/>
                    <a:pt x="37683" y="7441"/>
                  </a:cubicBezTo>
                  <a:cubicBezTo>
                    <a:pt x="37677" y="7358"/>
                    <a:pt x="37659" y="7275"/>
                    <a:pt x="37647" y="7197"/>
                  </a:cubicBezTo>
                  <a:cubicBezTo>
                    <a:pt x="37647" y="7185"/>
                    <a:pt x="37647" y="7179"/>
                    <a:pt x="37636" y="7174"/>
                  </a:cubicBezTo>
                  <a:lnTo>
                    <a:pt x="37594" y="6948"/>
                  </a:lnTo>
                  <a:cubicBezTo>
                    <a:pt x="37588" y="6930"/>
                    <a:pt x="37588" y="6912"/>
                    <a:pt x="37576" y="6889"/>
                  </a:cubicBezTo>
                  <a:cubicBezTo>
                    <a:pt x="37564" y="6811"/>
                    <a:pt x="37541" y="6728"/>
                    <a:pt x="37529" y="6645"/>
                  </a:cubicBezTo>
                  <a:cubicBezTo>
                    <a:pt x="37529" y="6639"/>
                    <a:pt x="37517" y="6621"/>
                    <a:pt x="37517" y="6615"/>
                  </a:cubicBezTo>
                  <a:cubicBezTo>
                    <a:pt x="37505" y="6538"/>
                    <a:pt x="37481" y="6467"/>
                    <a:pt x="37457" y="6390"/>
                  </a:cubicBezTo>
                  <a:cubicBezTo>
                    <a:pt x="37451" y="6372"/>
                    <a:pt x="37451" y="6354"/>
                    <a:pt x="37446" y="6330"/>
                  </a:cubicBezTo>
                  <a:cubicBezTo>
                    <a:pt x="37440" y="6318"/>
                    <a:pt x="37440" y="6301"/>
                    <a:pt x="37428" y="6283"/>
                  </a:cubicBezTo>
                  <a:lnTo>
                    <a:pt x="37410" y="6212"/>
                  </a:lnTo>
                  <a:cubicBezTo>
                    <a:pt x="37386" y="6134"/>
                    <a:pt x="37356" y="6051"/>
                    <a:pt x="37333" y="5962"/>
                  </a:cubicBezTo>
                  <a:cubicBezTo>
                    <a:pt x="37327" y="5927"/>
                    <a:pt x="37309" y="5897"/>
                    <a:pt x="37297" y="5855"/>
                  </a:cubicBezTo>
                  <a:cubicBezTo>
                    <a:pt x="37267" y="5760"/>
                    <a:pt x="37232" y="5665"/>
                    <a:pt x="37190" y="5570"/>
                  </a:cubicBezTo>
                  <a:cubicBezTo>
                    <a:pt x="37184" y="5552"/>
                    <a:pt x="37184" y="5541"/>
                    <a:pt x="37178" y="5523"/>
                  </a:cubicBezTo>
                  <a:cubicBezTo>
                    <a:pt x="37131" y="5410"/>
                    <a:pt x="37089" y="5303"/>
                    <a:pt x="37042" y="5196"/>
                  </a:cubicBezTo>
                  <a:cubicBezTo>
                    <a:pt x="37030" y="5167"/>
                    <a:pt x="37012" y="5137"/>
                    <a:pt x="37006" y="5107"/>
                  </a:cubicBezTo>
                  <a:lnTo>
                    <a:pt x="36893" y="4864"/>
                  </a:lnTo>
                  <a:cubicBezTo>
                    <a:pt x="36881" y="4828"/>
                    <a:pt x="36864" y="4798"/>
                    <a:pt x="36852" y="4757"/>
                  </a:cubicBezTo>
                  <a:cubicBezTo>
                    <a:pt x="36804" y="4662"/>
                    <a:pt x="36763" y="4573"/>
                    <a:pt x="36715" y="4478"/>
                  </a:cubicBezTo>
                  <a:lnTo>
                    <a:pt x="36697" y="4430"/>
                  </a:lnTo>
                  <a:cubicBezTo>
                    <a:pt x="36644" y="4329"/>
                    <a:pt x="36585" y="4216"/>
                    <a:pt x="36525" y="4116"/>
                  </a:cubicBezTo>
                  <a:cubicBezTo>
                    <a:pt x="36507" y="4086"/>
                    <a:pt x="36495" y="4056"/>
                    <a:pt x="36472" y="4026"/>
                  </a:cubicBezTo>
                  <a:cubicBezTo>
                    <a:pt x="36430" y="3943"/>
                    <a:pt x="36383" y="3866"/>
                    <a:pt x="36341" y="3795"/>
                  </a:cubicBezTo>
                  <a:cubicBezTo>
                    <a:pt x="36317" y="3765"/>
                    <a:pt x="36299" y="3730"/>
                    <a:pt x="36282" y="3700"/>
                  </a:cubicBezTo>
                  <a:cubicBezTo>
                    <a:pt x="36228" y="3611"/>
                    <a:pt x="36169" y="3522"/>
                    <a:pt x="36115" y="3439"/>
                  </a:cubicBezTo>
                  <a:cubicBezTo>
                    <a:pt x="36109" y="3421"/>
                    <a:pt x="36092" y="3409"/>
                    <a:pt x="36086" y="3391"/>
                  </a:cubicBezTo>
                  <a:cubicBezTo>
                    <a:pt x="36020" y="3296"/>
                    <a:pt x="35955" y="3195"/>
                    <a:pt x="35884" y="3094"/>
                  </a:cubicBezTo>
                  <a:cubicBezTo>
                    <a:pt x="35866" y="3065"/>
                    <a:pt x="35848" y="3047"/>
                    <a:pt x="35824" y="3017"/>
                  </a:cubicBezTo>
                  <a:cubicBezTo>
                    <a:pt x="35777" y="2940"/>
                    <a:pt x="35724" y="2874"/>
                    <a:pt x="35664" y="2797"/>
                  </a:cubicBezTo>
                  <a:lnTo>
                    <a:pt x="35599" y="2708"/>
                  </a:lnTo>
                  <a:cubicBezTo>
                    <a:pt x="35539" y="2631"/>
                    <a:pt x="35468" y="2554"/>
                    <a:pt x="35403" y="2471"/>
                  </a:cubicBezTo>
                  <a:cubicBezTo>
                    <a:pt x="35391" y="2459"/>
                    <a:pt x="35379" y="2441"/>
                    <a:pt x="35367" y="2429"/>
                  </a:cubicBezTo>
                  <a:cubicBezTo>
                    <a:pt x="35290" y="2340"/>
                    <a:pt x="35213" y="2251"/>
                    <a:pt x="35136" y="2162"/>
                  </a:cubicBezTo>
                  <a:cubicBezTo>
                    <a:pt x="35112" y="2138"/>
                    <a:pt x="35094" y="2120"/>
                    <a:pt x="35070" y="2085"/>
                  </a:cubicBezTo>
                  <a:cubicBezTo>
                    <a:pt x="35011" y="2019"/>
                    <a:pt x="34952" y="1960"/>
                    <a:pt x="34892" y="1895"/>
                  </a:cubicBezTo>
                  <a:lnTo>
                    <a:pt x="34815" y="1823"/>
                  </a:lnTo>
                  <a:cubicBezTo>
                    <a:pt x="34750" y="1752"/>
                    <a:pt x="34678" y="1687"/>
                    <a:pt x="34607" y="1622"/>
                  </a:cubicBezTo>
                  <a:cubicBezTo>
                    <a:pt x="34595" y="1604"/>
                    <a:pt x="34577" y="1592"/>
                    <a:pt x="34566" y="1586"/>
                  </a:cubicBezTo>
                  <a:cubicBezTo>
                    <a:pt x="34482" y="1509"/>
                    <a:pt x="34393" y="1426"/>
                    <a:pt x="34310" y="1360"/>
                  </a:cubicBezTo>
                  <a:cubicBezTo>
                    <a:pt x="34292" y="1337"/>
                    <a:pt x="34269" y="1325"/>
                    <a:pt x="34239" y="1301"/>
                  </a:cubicBezTo>
                  <a:lnTo>
                    <a:pt x="34037" y="1147"/>
                  </a:lnTo>
                  <a:cubicBezTo>
                    <a:pt x="34025" y="1129"/>
                    <a:pt x="34007" y="1123"/>
                    <a:pt x="33996" y="1111"/>
                  </a:cubicBezTo>
                  <a:cubicBezTo>
                    <a:pt x="33978" y="1093"/>
                    <a:pt x="33954" y="1081"/>
                    <a:pt x="33942" y="1069"/>
                  </a:cubicBezTo>
                  <a:cubicBezTo>
                    <a:pt x="33912" y="1046"/>
                    <a:pt x="33889" y="1034"/>
                    <a:pt x="33859" y="1010"/>
                  </a:cubicBezTo>
                  <a:cubicBezTo>
                    <a:pt x="33817" y="980"/>
                    <a:pt x="33770" y="945"/>
                    <a:pt x="33728" y="915"/>
                  </a:cubicBezTo>
                  <a:cubicBezTo>
                    <a:pt x="33699" y="891"/>
                    <a:pt x="33675" y="879"/>
                    <a:pt x="33645" y="862"/>
                  </a:cubicBezTo>
                  <a:cubicBezTo>
                    <a:pt x="33598" y="832"/>
                    <a:pt x="33550" y="796"/>
                    <a:pt x="33497" y="767"/>
                  </a:cubicBezTo>
                  <a:lnTo>
                    <a:pt x="33431" y="719"/>
                  </a:lnTo>
                  <a:cubicBezTo>
                    <a:pt x="33354" y="677"/>
                    <a:pt x="33289" y="636"/>
                    <a:pt x="33212" y="594"/>
                  </a:cubicBezTo>
                  <a:cubicBezTo>
                    <a:pt x="33141" y="553"/>
                    <a:pt x="33063" y="517"/>
                    <a:pt x="32992" y="476"/>
                  </a:cubicBezTo>
                  <a:cubicBezTo>
                    <a:pt x="32968" y="464"/>
                    <a:pt x="32939" y="452"/>
                    <a:pt x="32915" y="440"/>
                  </a:cubicBezTo>
                  <a:cubicBezTo>
                    <a:pt x="32873" y="416"/>
                    <a:pt x="32838" y="398"/>
                    <a:pt x="32790" y="381"/>
                  </a:cubicBezTo>
                  <a:cubicBezTo>
                    <a:pt x="32784" y="375"/>
                    <a:pt x="32766" y="375"/>
                    <a:pt x="32760" y="369"/>
                  </a:cubicBezTo>
                  <a:lnTo>
                    <a:pt x="32719" y="345"/>
                  </a:lnTo>
                  <a:cubicBezTo>
                    <a:pt x="32660" y="321"/>
                    <a:pt x="32600" y="291"/>
                    <a:pt x="32547" y="268"/>
                  </a:cubicBezTo>
                  <a:cubicBezTo>
                    <a:pt x="32529" y="262"/>
                    <a:pt x="32523" y="262"/>
                    <a:pt x="32511" y="256"/>
                  </a:cubicBezTo>
                  <a:cubicBezTo>
                    <a:pt x="32440" y="232"/>
                    <a:pt x="32375" y="202"/>
                    <a:pt x="32315" y="191"/>
                  </a:cubicBezTo>
                  <a:cubicBezTo>
                    <a:pt x="32303" y="179"/>
                    <a:pt x="32285" y="179"/>
                    <a:pt x="32274" y="173"/>
                  </a:cubicBezTo>
                  <a:cubicBezTo>
                    <a:pt x="32214" y="149"/>
                    <a:pt x="32161" y="137"/>
                    <a:pt x="32101" y="119"/>
                  </a:cubicBezTo>
                  <a:cubicBezTo>
                    <a:pt x="32095" y="119"/>
                    <a:pt x="32078" y="113"/>
                    <a:pt x="32072" y="113"/>
                  </a:cubicBezTo>
                  <a:cubicBezTo>
                    <a:pt x="32012" y="101"/>
                    <a:pt x="31947" y="84"/>
                    <a:pt x="31888" y="72"/>
                  </a:cubicBezTo>
                  <a:cubicBezTo>
                    <a:pt x="31870" y="72"/>
                    <a:pt x="31858" y="60"/>
                    <a:pt x="31840" y="60"/>
                  </a:cubicBezTo>
                  <a:cubicBezTo>
                    <a:pt x="31781" y="48"/>
                    <a:pt x="31727" y="42"/>
                    <a:pt x="31668" y="30"/>
                  </a:cubicBezTo>
                  <a:lnTo>
                    <a:pt x="31638" y="30"/>
                  </a:lnTo>
                  <a:cubicBezTo>
                    <a:pt x="31626" y="30"/>
                    <a:pt x="31609" y="30"/>
                    <a:pt x="31591" y="24"/>
                  </a:cubicBezTo>
                  <a:cubicBezTo>
                    <a:pt x="31537" y="18"/>
                    <a:pt x="31478" y="12"/>
                    <a:pt x="31424" y="12"/>
                  </a:cubicBezTo>
                  <a:lnTo>
                    <a:pt x="31341" y="12"/>
                  </a:lnTo>
                  <a:cubicBezTo>
                    <a:pt x="31300" y="12"/>
                    <a:pt x="31252" y="1"/>
                    <a:pt x="3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278"/>
            <p:cNvSpPr/>
            <p:nvPr/>
          </p:nvSpPr>
          <p:spPr>
            <a:xfrm>
              <a:off x="4636146" y="4995998"/>
              <a:ext cx="486343" cy="352541"/>
            </a:xfrm>
            <a:custGeom>
              <a:rect b="b" l="l" r="r" t="t"/>
              <a:pathLst>
                <a:path extrusionOk="0" h="2893" w="3991">
                  <a:moveTo>
                    <a:pt x="3991" y="1"/>
                  </a:moveTo>
                  <a:lnTo>
                    <a:pt x="1" y="2323"/>
                  </a:lnTo>
                  <a:lnTo>
                    <a:pt x="1" y="2893"/>
                  </a:lnTo>
                  <a:lnTo>
                    <a:pt x="3991" y="571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278"/>
            <p:cNvSpPr/>
            <p:nvPr/>
          </p:nvSpPr>
          <p:spPr>
            <a:xfrm>
              <a:off x="1845265" y="3668190"/>
              <a:ext cx="2790960" cy="1680328"/>
            </a:xfrm>
            <a:custGeom>
              <a:rect b="b" l="l" r="r" t="t"/>
              <a:pathLst>
                <a:path extrusionOk="0" h="13789" w="22903">
                  <a:moveTo>
                    <a:pt x="0" y="1"/>
                  </a:moveTo>
                  <a:lnTo>
                    <a:pt x="0" y="571"/>
                  </a:lnTo>
                  <a:lnTo>
                    <a:pt x="22903" y="13789"/>
                  </a:lnTo>
                  <a:lnTo>
                    <a:pt x="22903" y="132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278"/>
            <p:cNvSpPr/>
            <p:nvPr/>
          </p:nvSpPr>
          <p:spPr>
            <a:xfrm>
              <a:off x="1845265" y="3385227"/>
              <a:ext cx="3277181" cy="1893826"/>
            </a:xfrm>
            <a:custGeom>
              <a:rect b="b" l="l" r="r" t="t"/>
              <a:pathLst>
                <a:path extrusionOk="0" h="15541" w="26893">
                  <a:moveTo>
                    <a:pt x="3996" y="1"/>
                  </a:moveTo>
                  <a:lnTo>
                    <a:pt x="0" y="2323"/>
                  </a:lnTo>
                  <a:lnTo>
                    <a:pt x="22903" y="15541"/>
                  </a:lnTo>
                  <a:lnTo>
                    <a:pt x="26893" y="13219"/>
                  </a:lnTo>
                  <a:lnTo>
                    <a:pt x="3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278"/>
            <p:cNvSpPr/>
            <p:nvPr/>
          </p:nvSpPr>
          <p:spPr>
            <a:xfrm>
              <a:off x="1887917" y="3409112"/>
              <a:ext cx="3192610" cy="1844595"/>
            </a:xfrm>
            <a:custGeom>
              <a:rect b="b" l="l" r="r" t="t"/>
              <a:pathLst>
                <a:path extrusionOk="0" h="15137" w="26199">
                  <a:moveTo>
                    <a:pt x="3646" y="1"/>
                  </a:moveTo>
                  <a:lnTo>
                    <a:pt x="2482" y="684"/>
                  </a:lnTo>
                  <a:lnTo>
                    <a:pt x="2405" y="725"/>
                  </a:lnTo>
                  <a:lnTo>
                    <a:pt x="1271" y="1384"/>
                  </a:lnTo>
                  <a:lnTo>
                    <a:pt x="1206" y="1426"/>
                  </a:lnTo>
                  <a:lnTo>
                    <a:pt x="0" y="2121"/>
                  </a:lnTo>
                  <a:lnTo>
                    <a:pt x="1040" y="2720"/>
                  </a:lnTo>
                  <a:lnTo>
                    <a:pt x="1111" y="2756"/>
                  </a:lnTo>
                  <a:lnTo>
                    <a:pt x="2120" y="3344"/>
                  </a:lnTo>
                  <a:lnTo>
                    <a:pt x="2186" y="3380"/>
                  </a:lnTo>
                  <a:lnTo>
                    <a:pt x="3195" y="3961"/>
                  </a:lnTo>
                  <a:lnTo>
                    <a:pt x="3260" y="4003"/>
                  </a:lnTo>
                  <a:lnTo>
                    <a:pt x="4264" y="4585"/>
                  </a:lnTo>
                  <a:lnTo>
                    <a:pt x="4335" y="4621"/>
                  </a:lnTo>
                  <a:lnTo>
                    <a:pt x="5339" y="5197"/>
                  </a:lnTo>
                  <a:lnTo>
                    <a:pt x="5416" y="5244"/>
                  </a:lnTo>
                  <a:lnTo>
                    <a:pt x="6413" y="5820"/>
                  </a:lnTo>
                  <a:lnTo>
                    <a:pt x="6491" y="5868"/>
                  </a:lnTo>
                  <a:lnTo>
                    <a:pt x="7494" y="6444"/>
                  </a:lnTo>
                  <a:lnTo>
                    <a:pt x="7559" y="6485"/>
                  </a:lnTo>
                  <a:lnTo>
                    <a:pt x="8569" y="7061"/>
                  </a:lnTo>
                  <a:lnTo>
                    <a:pt x="8634" y="7109"/>
                  </a:lnTo>
                  <a:lnTo>
                    <a:pt x="9644" y="7685"/>
                  </a:lnTo>
                  <a:lnTo>
                    <a:pt x="9709" y="7720"/>
                  </a:lnTo>
                  <a:lnTo>
                    <a:pt x="10712" y="8308"/>
                  </a:lnTo>
                  <a:lnTo>
                    <a:pt x="10784" y="8344"/>
                  </a:lnTo>
                  <a:lnTo>
                    <a:pt x="11787" y="8926"/>
                  </a:lnTo>
                  <a:lnTo>
                    <a:pt x="11864" y="8967"/>
                  </a:lnTo>
                  <a:lnTo>
                    <a:pt x="12862" y="9549"/>
                  </a:lnTo>
                  <a:lnTo>
                    <a:pt x="12939" y="9585"/>
                  </a:lnTo>
                  <a:lnTo>
                    <a:pt x="13943" y="10161"/>
                  </a:lnTo>
                  <a:lnTo>
                    <a:pt x="14008" y="10208"/>
                  </a:lnTo>
                  <a:lnTo>
                    <a:pt x="15017" y="10790"/>
                  </a:lnTo>
                  <a:lnTo>
                    <a:pt x="15083" y="10826"/>
                  </a:lnTo>
                  <a:lnTo>
                    <a:pt x="16086" y="11414"/>
                  </a:lnTo>
                  <a:lnTo>
                    <a:pt x="16163" y="11449"/>
                  </a:lnTo>
                  <a:lnTo>
                    <a:pt x="17161" y="12025"/>
                  </a:lnTo>
                  <a:lnTo>
                    <a:pt x="17238" y="12073"/>
                  </a:lnTo>
                  <a:lnTo>
                    <a:pt x="18242" y="12649"/>
                  </a:lnTo>
                  <a:lnTo>
                    <a:pt x="18313" y="12684"/>
                  </a:lnTo>
                  <a:lnTo>
                    <a:pt x="19316" y="13266"/>
                  </a:lnTo>
                  <a:lnTo>
                    <a:pt x="19382" y="13314"/>
                  </a:lnTo>
                  <a:lnTo>
                    <a:pt x="20391" y="13890"/>
                  </a:lnTo>
                  <a:lnTo>
                    <a:pt x="20457" y="13937"/>
                  </a:lnTo>
                  <a:lnTo>
                    <a:pt x="21466" y="14513"/>
                  </a:lnTo>
                  <a:lnTo>
                    <a:pt x="21537" y="14549"/>
                  </a:lnTo>
                  <a:lnTo>
                    <a:pt x="22535" y="15131"/>
                  </a:lnTo>
                  <a:lnTo>
                    <a:pt x="22553" y="15137"/>
                  </a:lnTo>
                  <a:lnTo>
                    <a:pt x="23752" y="14442"/>
                  </a:lnTo>
                  <a:lnTo>
                    <a:pt x="23823" y="14400"/>
                  </a:lnTo>
                  <a:lnTo>
                    <a:pt x="24957" y="13741"/>
                  </a:lnTo>
                  <a:lnTo>
                    <a:pt x="25023" y="13700"/>
                  </a:lnTo>
                  <a:lnTo>
                    <a:pt x="26199" y="13023"/>
                  </a:lnTo>
                  <a:lnTo>
                    <a:pt x="25189" y="12441"/>
                  </a:lnTo>
                  <a:lnTo>
                    <a:pt x="25118" y="12405"/>
                  </a:lnTo>
                  <a:lnTo>
                    <a:pt x="24108" y="11817"/>
                  </a:lnTo>
                  <a:lnTo>
                    <a:pt x="24043" y="11782"/>
                  </a:lnTo>
                  <a:lnTo>
                    <a:pt x="23040" y="11200"/>
                  </a:lnTo>
                  <a:lnTo>
                    <a:pt x="22968" y="11158"/>
                  </a:lnTo>
                  <a:lnTo>
                    <a:pt x="21965" y="10582"/>
                  </a:lnTo>
                  <a:lnTo>
                    <a:pt x="21894" y="10541"/>
                  </a:lnTo>
                  <a:lnTo>
                    <a:pt x="20890" y="9965"/>
                  </a:lnTo>
                  <a:lnTo>
                    <a:pt x="20813" y="9917"/>
                  </a:lnTo>
                  <a:lnTo>
                    <a:pt x="19815" y="9341"/>
                  </a:lnTo>
                  <a:lnTo>
                    <a:pt x="19744" y="9294"/>
                  </a:lnTo>
                  <a:lnTo>
                    <a:pt x="18735" y="8718"/>
                  </a:lnTo>
                  <a:lnTo>
                    <a:pt x="18669" y="8676"/>
                  </a:lnTo>
                  <a:lnTo>
                    <a:pt x="17660" y="8100"/>
                  </a:lnTo>
                  <a:lnTo>
                    <a:pt x="17594" y="8059"/>
                  </a:lnTo>
                  <a:lnTo>
                    <a:pt x="16591" y="7477"/>
                  </a:lnTo>
                  <a:lnTo>
                    <a:pt x="16520" y="7441"/>
                  </a:lnTo>
                  <a:lnTo>
                    <a:pt x="15516" y="6853"/>
                  </a:lnTo>
                  <a:lnTo>
                    <a:pt x="15439" y="6818"/>
                  </a:lnTo>
                  <a:lnTo>
                    <a:pt x="14441" y="6236"/>
                  </a:lnTo>
                  <a:lnTo>
                    <a:pt x="14364" y="6194"/>
                  </a:lnTo>
                  <a:lnTo>
                    <a:pt x="13361" y="5612"/>
                  </a:lnTo>
                  <a:lnTo>
                    <a:pt x="13295" y="5577"/>
                  </a:lnTo>
                  <a:lnTo>
                    <a:pt x="12286" y="5001"/>
                  </a:lnTo>
                  <a:lnTo>
                    <a:pt x="12221" y="4953"/>
                  </a:lnTo>
                  <a:lnTo>
                    <a:pt x="11211" y="4377"/>
                  </a:lnTo>
                  <a:lnTo>
                    <a:pt x="11146" y="4336"/>
                  </a:lnTo>
                  <a:lnTo>
                    <a:pt x="10142" y="3754"/>
                  </a:lnTo>
                  <a:lnTo>
                    <a:pt x="10065" y="3712"/>
                  </a:lnTo>
                  <a:lnTo>
                    <a:pt x="9068" y="3136"/>
                  </a:lnTo>
                  <a:lnTo>
                    <a:pt x="8990" y="3089"/>
                  </a:lnTo>
                  <a:lnTo>
                    <a:pt x="7987" y="2513"/>
                  </a:lnTo>
                  <a:lnTo>
                    <a:pt x="7916" y="2477"/>
                  </a:lnTo>
                  <a:lnTo>
                    <a:pt x="6912" y="1895"/>
                  </a:lnTo>
                  <a:lnTo>
                    <a:pt x="6847" y="1854"/>
                  </a:lnTo>
                  <a:lnTo>
                    <a:pt x="5837" y="1272"/>
                  </a:lnTo>
                  <a:lnTo>
                    <a:pt x="5772" y="1230"/>
                  </a:lnTo>
                  <a:lnTo>
                    <a:pt x="4769" y="648"/>
                  </a:lnTo>
                  <a:lnTo>
                    <a:pt x="4691" y="612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278"/>
            <p:cNvSpPr/>
            <p:nvPr/>
          </p:nvSpPr>
          <p:spPr>
            <a:xfrm>
              <a:off x="4503682" y="4920809"/>
              <a:ext cx="453929" cy="261268"/>
            </a:xfrm>
            <a:custGeom>
              <a:rect b="b" l="l" r="r" t="t"/>
              <a:pathLst>
                <a:path extrusionOk="0" h="2144" w="3725">
                  <a:moveTo>
                    <a:pt x="3653" y="0"/>
                  </a:moveTo>
                  <a:lnTo>
                    <a:pt x="2483" y="677"/>
                  </a:lnTo>
                  <a:lnTo>
                    <a:pt x="2418" y="713"/>
                  </a:lnTo>
                  <a:lnTo>
                    <a:pt x="1272" y="1372"/>
                  </a:lnTo>
                  <a:lnTo>
                    <a:pt x="1206" y="1413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2" y="1455"/>
                  </a:lnTo>
                  <a:lnTo>
                    <a:pt x="1349" y="1413"/>
                  </a:lnTo>
                  <a:lnTo>
                    <a:pt x="2483" y="748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278"/>
            <p:cNvSpPr/>
            <p:nvPr/>
          </p:nvSpPr>
          <p:spPr>
            <a:xfrm>
              <a:off x="4110800" y="4693536"/>
              <a:ext cx="453807" cy="261390"/>
            </a:xfrm>
            <a:custGeom>
              <a:rect b="b" l="l" r="r" t="t"/>
              <a:pathLst>
                <a:path extrusionOk="0" h="2145" w="3724">
                  <a:moveTo>
                    <a:pt x="3653" y="1"/>
                  </a:moveTo>
                  <a:lnTo>
                    <a:pt x="2483" y="678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44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24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278"/>
            <p:cNvSpPr/>
            <p:nvPr/>
          </p:nvSpPr>
          <p:spPr>
            <a:xfrm>
              <a:off x="3979067" y="4617616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25"/>
                  </a:lnTo>
                  <a:lnTo>
                    <a:pt x="1278" y="1378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78" y="2156"/>
                  </a:lnTo>
                  <a:lnTo>
                    <a:pt x="1278" y="1455"/>
                  </a:lnTo>
                  <a:lnTo>
                    <a:pt x="1349" y="1419"/>
                  </a:lnTo>
                  <a:lnTo>
                    <a:pt x="2489" y="760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278"/>
            <p:cNvSpPr/>
            <p:nvPr/>
          </p:nvSpPr>
          <p:spPr>
            <a:xfrm>
              <a:off x="3717917" y="4466386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78"/>
                  </a:lnTo>
                  <a:lnTo>
                    <a:pt x="1206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71" y="1461"/>
                  </a:lnTo>
                  <a:lnTo>
                    <a:pt x="1342" y="1413"/>
                  </a:lnTo>
                  <a:lnTo>
                    <a:pt x="2482" y="760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278"/>
            <p:cNvSpPr/>
            <p:nvPr/>
          </p:nvSpPr>
          <p:spPr>
            <a:xfrm>
              <a:off x="2932030" y="4012694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3" y="0"/>
                  </a:moveTo>
                  <a:lnTo>
                    <a:pt x="2477" y="677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9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2" y="1455"/>
                  </a:lnTo>
                  <a:lnTo>
                    <a:pt x="1343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18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278"/>
            <p:cNvSpPr/>
            <p:nvPr/>
          </p:nvSpPr>
          <p:spPr>
            <a:xfrm>
              <a:off x="2277144" y="3634922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2"/>
                  </a:lnTo>
                  <a:lnTo>
                    <a:pt x="2412" y="719"/>
                  </a:lnTo>
                  <a:lnTo>
                    <a:pt x="1272" y="1372"/>
                  </a:lnTo>
                  <a:lnTo>
                    <a:pt x="1200" y="1414"/>
                  </a:lnTo>
                  <a:lnTo>
                    <a:pt x="1" y="2108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278"/>
            <p:cNvSpPr/>
            <p:nvPr/>
          </p:nvSpPr>
          <p:spPr>
            <a:xfrm>
              <a:off x="4241801" y="4768847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77" y="677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19"/>
                  </a:lnTo>
                  <a:lnTo>
                    <a:pt x="2477" y="760"/>
                  </a:lnTo>
                  <a:lnTo>
                    <a:pt x="2554" y="719"/>
                  </a:lnTo>
                  <a:lnTo>
                    <a:pt x="3724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278"/>
            <p:cNvSpPr/>
            <p:nvPr/>
          </p:nvSpPr>
          <p:spPr>
            <a:xfrm>
              <a:off x="3848187" y="4541575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11" y="719"/>
                  </a:lnTo>
                  <a:lnTo>
                    <a:pt x="1277" y="1384"/>
                  </a:lnTo>
                  <a:lnTo>
                    <a:pt x="1212" y="1420"/>
                  </a:lnTo>
                  <a:lnTo>
                    <a:pt x="0" y="2121"/>
                  </a:lnTo>
                  <a:lnTo>
                    <a:pt x="77" y="2156"/>
                  </a:lnTo>
                  <a:lnTo>
                    <a:pt x="1277" y="1461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4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278"/>
            <p:cNvSpPr/>
            <p:nvPr/>
          </p:nvSpPr>
          <p:spPr>
            <a:xfrm>
              <a:off x="4633953" y="5078498"/>
              <a:ext cx="311352" cy="175235"/>
            </a:xfrm>
            <a:custGeom>
              <a:rect b="b" l="l" r="r" t="t"/>
              <a:pathLst>
                <a:path extrusionOk="0" h="1438" w="2555">
                  <a:moveTo>
                    <a:pt x="2489" y="1"/>
                  </a:moveTo>
                  <a:lnTo>
                    <a:pt x="2418" y="42"/>
                  </a:lnTo>
                  <a:lnTo>
                    <a:pt x="1277" y="695"/>
                  </a:lnTo>
                  <a:lnTo>
                    <a:pt x="1206" y="743"/>
                  </a:lnTo>
                  <a:lnTo>
                    <a:pt x="1" y="1432"/>
                  </a:lnTo>
                  <a:lnTo>
                    <a:pt x="19" y="1438"/>
                  </a:lnTo>
                  <a:lnTo>
                    <a:pt x="1218" y="743"/>
                  </a:lnTo>
                  <a:lnTo>
                    <a:pt x="1277" y="779"/>
                  </a:lnTo>
                  <a:lnTo>
                    <a:pt x="1349" y="743"/>
                  </a:lnTo>
                  <a:lnTo>
                    <a:pt x="2489" y="78"/>
                  </a:lnTo>
                  <a:lnTo>
                    <a:pt x="2554" y="4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278"/>
            <p:cNvSpPr/>
            <p:nvPr/>
          </p:nvSpPr>
          <p:spPr>
            <a:xfrm>
              <a:off x="4372803" y="4844767"/>
              <a:ext cx="453075" cy="262852"/>
            </a:xfrm>
            <a:custGeom>
              <a:rect b="b" l="l" r="r" t="t"/>
              <a:pathLst>
                <a:path extrusionOk="0" h="2157" w="3718">
                  <a:moveTo>
                    <a:pt x="3652" y="1"/>
                  </a:moveTo>
                  <a:lnTo>
                    <a:pt x="2482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66" y="2156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82" y="755"/>
                  </a:lnTo>
                  <a:lnTo>
                    <a:pt x="2554" y="713"/>
                  </a:lnTo>
                  <a:lnTo>
                    <a:pt x="3717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278"/>
            <p:cNvSpPr/>
            <p:nvPr/>
          </p:nvSpPr>
          <p:spPr>
            <a:xfrm>
              <a:off x="3586915" y="4391075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2"/>
                  </a:lnTo>
                  <a:lnTo>
                    <a:pt x="2411" y="719"/>
                  </a:lnTo>
                  <a:lnTo>
                    <a:pt x="1271" y="1372"/>
                  </a:lnTo>
                  <a:lnTo>
                    <a:pt x="1200" y="1414"/>
                  </a:lnTo>
                  <a:lnTo>
                    <a:pt x="1" y="2103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278"/>
            <p:cNvSpPr/>
            <p:nvPr/>
          </p:nvSpPr>
          <p:spPr>
            <a:xfrm>
              <a:off x="3324303" y="4239844"/>
              <a:ext cx="454538" cy="262121"/>
            </a:xfrm>
            <a:custGeom>
              <a:rect b="b" l="l" r="r" t="t"/>
              <a:pathLst>
                <a:path extrusionOk="0" h="2151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20"/>
                  </a:lnTo>
                  <a:lnTo>
                    <a:pt x="0" y="2109"/>
                  </a:lnTo>
                  <a:lnTo>
                    <a:pt x="77" y="2150"/>
                  </a:lnTo>
                  <a:lnTo>
                    <a:pt x="1277" y="1455"/>
                  </a:lnTo>
                  <a:lnTo>
                    <a:pt x="1348" y="1420"/>
                  </a:lnTo>
                  <a:lnTo>
                    <a:pt x="2488" y="755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278"/>
            <p:cNvSpPr/>
            <p:nvPr/>
          </p:nvSpPr>
          <p:spPr>
            <a:xfrm>
              <a:off x="3063031" y="4088614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278"/>
            <p:cNvSpPr/>
            <p:nvPr/>
          </p:nvSpPr>
          <p:spPr>
            <a:xfrm>
              <a:off x="2538416" y="3785421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9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6" y="1420"/>
                  </a:lnTo>
                  <a:lnTo>
                    <a:pt x="1" y="2109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30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278"/>
            <p:cNvSpPr/>
            <p:nvPr/>
          </p:nvSpPr>
          <p:spPr>
            <a:xfrm>
              <a:off x="3455183" y="43158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9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84" y="1372"/>
                  </a:lnTo>
                  <a:lnTo>
                    <a:pt x="1206" y="1407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84" y="1455"/>
                  </a:lnTo>
                  <a:lnTo>
                    <a:pt x="1349" y="1407"/>
                  </a:lnTo>
                  <a:lnTo>
                    <a:pt x="2489" y="754"/>
                  </a:lnTo>
                  <a:lnTo>
                    <a:pt x="2560" y="713"/>
                  </a:lnTo>
                  <a:lnTo>
                    <a:pt x="3730" y="3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278"/>
            <p:cNvSpPr/>
            <p:nvPr/>
          </p:nvSpPr>
          <p:spPr>
            <a:xfrm>
              <a:off x="2801150" y="3937383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6" y="678"/>
                  </a:lnTo>
                  <a:lnTo>
                    <a:pt x="2411" y="713"/>
                  </a:lnTo>
                  <a:lnTo>
                    <a:pt x="1265" y="1378"/>
                  </a:lnTo>
                  <a:lnTo>
                    <a:pt x="1200" y="1414"/>
                  </a:lnTo>
                  <a:lnTo>
                    <a:pt x="0" y="2109"/>
                  </a:lnTo>
                  <a:lnTo>
                    <a:pt x="65" y="2150"/>
                  </a:lnTo>
                  <a:lnTo>
                    <a:pt x="1265" y="1455"/>
                  </a:lnTo>
                  <a:lnTo>
                    <a:pt x="1342" y="1414"/>
                  </a:lnTo>
                  <a:lnTo>
                    <a:pt x="2476" y="755"/>
                  </a:lnTo>
                  <a:lnTo>
                    <a:pt x="2547" y="713"/>
                  </a:lnTo>
                  <a:lnTo>
                    <a:pt x="3717" y="4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278"/>
            <p:cNvSpPr/>
            <p:nvPr/>
          </p:nvSpPr>
          <p:spPr>
            <a:xfrm>
              <a:off x="3193302" y="4163925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7"/>
                  </a:lnTo>
                  <a:lnTo>
                    <a:pt x="2411" y="719"/>
                  </a:lnTo>
                  <a:lnTo>
                    <a:pt x="1277" y="1378"/>
                  </a:lnTo>
                  <a:lnTo>
                    <a:pt x="1206" y="1419"/>
                  </a:lnTo>
                  <a:lnTo>
                    <a:pt x="0" y="2114"/>
                  </a:lnTo>
                  <a:lnTo>
                    <a:pt x="72" y="2150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54"/>
                  </a:lnTo>
                  <a:lnTo>
                    <a:pt x="2554" y="719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278"/>
            <p:cNvSpPr/>
            <p:nvPr/>
          </p:nvSpPr>
          <p:spPr>
            <a:xfrm>
              <a:off x="2669417" y="3861463"/>
              <a:ext cx="454538" cy="262730"/>
            </a:xfrm>
            <a:custGeom>
              <a:rect b="b" l="l" r="r" t="t"/>
              <a:pathLst>
                <a:path extrusionOk="0" h="2156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8"/>
                  </a:lnTo>
                  <a:lnTo>
                    <a:pt x="1206" y="1413"/>
                  </a:lnTo>
                  <a:lnTo>
                    <a:pt x="0" y="2108"/>
                  </a:lnTo>
                  <a:lnTo>
                    <a:pt x="78" y="2156"/>
                  </a:lnTo>
                  <a:lnTo>
                    <a:pt x="1277" y="1455"/>
                  </a:lnTo>
                  <a:lnTo>
                    <a:pt x="1348" y="1413"/>
                  </a:lnTo>
                  <a:lnTo>
                    <a:pt x="2488" y="760"/>
                  </a:lnTo>
                  <a:lnTo>
                    <a:pt x="2554" y="713"/>
                  </a:lnTo>
                  <a:lnTo>
                    <a:pt x="3729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278"/>
            <p:cNvSpPr/>
            <p:nvPr/>
          </p:nvSpPr>
          <p:spPr>
            <a:xfrm>
              <a:off x="2407414" y="3710964"/>
              <a:ext cx="453807" cy="261268"/>
            </a:xfrm>
            <a:custGeom>
              <a:rect b="b" l="l" r="r" t="t"/>
              <a:pathLst>
                <a:path extrusionOk="0" h="2144" w="3724">
                  <a:moveTo>
                    <a:pt x="3653" y="0"/>
                  </a:moveTo>
                  <a:lnTo>
                    <a:pt x="2489" y="671"/>
                  </a:lnTo>
                  <a:lnTo>
                    <a:pt x="2412" y="713"/>
                  </a:lnTo>
                  <a:lnTo>
                    <a:pt x="1277" y="1372"/>
                  </a:lnTo>
                  <a:lnTo>
                    <a:pt x="1200" y="1407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7" y="1455"/>
                  </a:lnTo>
                  <a:lnTo>
                    <a:pt x="1343" y="1407"/>
                  </a:lnTo>
                  <a:lnTo>
                    <a:pt x="2489" y="754"/>
                  </a:lnTo>
                  <a:lnTo>
                    <a:pt x="2554" y="713"/>
                  </a:lnTo>
                  <a:lnTo>
                    <a:pt x="3724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278"/>
            <p:cNvSpPr/>
            <p:nvPr/>
          </p:nvSpPr>
          <p:spPr>
            <a:xfrm>
              <a:off x="2146264" y="3559002"/>
              <a:ext cx="453075" cy="261999"/>
            </a:xfrm>
            <a:custGeom>
              <a:rect b="b" l="l" r="r" t="t"/>
              <a:pathLst>
                <a:path extrusionOk="0" h="2150" w="3718">
                  <a:moveTo>
                    <a:pt x="3652" y="0"/>
                  </a:moveTo>
                  <a:lnTo>
                    <a:pt x="2476" y="671"/>
                  </a:lnTo>
                  <a:lnTo>
                    <a:pt x="2411" y="719"/>
                  </a:lnTo>
                  <a:lnTo>
                    <a:pt x="1265" y="1378"/>
                  </a:lnTo>
                  <a:lnTo>
                    <a:pt x="1200" y="1413"/>
                  </a:lnTo>
                  <a:lnTo>
                    <a:pt x="0" y="2114"/>
                  </a:lnTo>
                  <a:lnTo>
                    <a:pt x="66" y="2150"/>
                  </a:lnTo>
                  <a:lnTo>
                    <a:pt x="1265" y="1455"/>
                  </a:lnTo>
                  <a:lnTo>
                    <a:pt x="1342" y="1413"/>
                  </a:lnTo>
                  <a:lnTo>
                    <a:pt x="2476" y="754"/>
                  </a:lnTo>
                  <a:lnTo>
                    <a:pt x="2554" y="719"/>
                  </a:lnTo>
                  <a:lnTo>
                    <a:pt x="3717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278"/>
            <p:cNvSpPr/>
            <p:nvPr/>
          </p:nvSpPr>
          <p:spPr>
            <a:xfrm>
              <a:off x="2014532" y="3483691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0"/>
                  </a:moveTo>
                  <a:lnTo>
                    <a:pt x="2483" y="677"/>
                  </a:lnTo>
                  <a:lnTo>
                    <a:pt x="2417" y="713"/>
                  </a:lnTo>
                  <a:lnTo>
                    <a:pt x="1271" y="1372"/>
                  </a:lnTo>
                  <a:lnTo>
                    <a:pt x="1206" y="1408"/>
                  </a:lnTo>
                  <a:lnTo>
                    <a:pt x="1" y="2108"/>
                  </a:lnTo>
                  <a:lnTo>
                    <a:pt x="72" y="2144"/>
                  </a:lnTo>
                  <a:lnTo>
                    <a:pt x="1271" y="1455"/>
                  </a:lnTo>
                  <a:lnTo>
                    <a:pt x="1348" y="1408"/>
                  </a:lnTo>
                  <a:lnTo>
                    <a:pt x="2483" y="755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278"/>
            <p:cNvSpPr/>
            <p:nvPr/>
          </p:nvSpPr>
          <p:spPr>
            <a:xfrm>
              <a:off x="2034761" y="3577769"/>
              <a:ext cx="2763541" cy="1595635"/>
            </a:xfrm>
            <a:custGeom>
              <a:rect b="b" l="l" r="r" t="t"/>
              <a:pathLst>
                <a:path extrusionOk="0" h="13094" w="22678">
                  <a:moveTo>
                    <a:pt x="66" y="0"/>
                  </a:moveTo>
                  <a:lnTo>
                    <a:pt x="1" y="42"/>
                  </a:lnTo>
                  <a:lnTo>
                    <a:pt x="1040" y="636"/>
                  </a:lnTo>
                  <a:lnTo>
                    <a:pt x="1105" y="683"/>
                  </a:lnTo>
                  <a:lnTo>
                    <a:pt x="2115" y="1259"/>
                  </a:lnTo>
                  <a:lnTo>
                    <a:pt x="2180" y="1301"/>
                  </a:lnTo>
                  <a:lnTo>
                    <a:pt x="3189" y="1883"/>
                  </a:lnTo>
                  <a:lnTo>
                    <a:pt x="3261" y="1924"/>
                  </a:lnTo>
                  <a:lnTo>
                    <a:pt x="4258" y="2500"/>
                  </a:lnTo>
                  <a:lnTo>
                    <a:pt x="4335" y="2548"/>
                  </a:lnTo>
                  <a:lnTo>
                    <a:pt x="5339" y="3124"/>
                  </a:lnTo>
                  <a:lnTo>
                    <a:pt x="5410" y="3159"/>
                  </a:lnTo>
                  <a:lnTo>
                    <a:pt x="6414" y="3741"/>
                  </a:lnTo>
                  <a:lnTo>
                    <a:pt x="6485" y="3783"/>
                  </a:lnTo>
                  <a:lnTo>
                    <a:pt x="7489" y="4365"/>
                  </a:lnTo>
                  <a:lnTo>
                    <a:pt x="7554" y="4406"/>
                  </a:lnTo>
                  <a:lnTo>
                    <a:pt x="8563" y="4988"/>
                  </a:lnTo>
                  <a:lnTo>
                    <a:pt x="8635" y="5024"/>
                  </a:lnTo>
                  <a:lnTo>
                    <a:pt x="9644" y="5606"/>
                  </a:lnTo>
                  <a:lnTo>
                    <a:pt x="9709" y="5647"/>
                  </a:lnTo>
                  <a:lnTo>
                    <a:pt x="10713" y="6229"/>
                  </a:lnTo>
                  <a:lnTo>
                    <a:pt x="10784" y="6265"/>
                  </a:lnTo>
                  <a:lnTo>
                    <a:pt x="11788" y="6853"/>
                  </a:lnTo>
                  <a:lnTo>
                    <a:pt x="11859" y="6888"/>
                  </a:lnTo>
                  <a:lnTo>
                    <a:pt x="12862" y="7464"/>
                  </a:lnTo>
                  <a:lnTo>
                    <a:pt x="12940" y="7512"/>
                  </a:lnTo>
                  <a:lnTo>
                    <a:pt x="13937" y="8088"/>
                  </a:lnTo>
                  <a:lnTo>
                    <a:pt x="14008" y="8129"/>
                  </a:lnTo>
                  <a:lnTo>
                    <a:pt x="15018" y="8705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0"/>
                  </a:lnTo>
                  <a:lnTo>
                    <a:pt x="17161" y="9952"/>
                  </a:lnTo>
                  <a:lnTo>
                    <a:pt x="17233" y="9988"/>
                  </a:lnTo>
                  <a:lnTo>
                    <a:pt x="18236" y="10570"/>
                  </a:lnTo>
                  <a:lnTo>
                    <a:pt x="18313" y="10612"/>
                  </a:lnTo>
                  <a:lnTo>
                    <a:pt x="19311" y="11193"/>
                  </a:lnTo>
                  <a:lnTo>
                    <a:pt x="19382" y="11229"/>
                  </a:lnTo>
                  <a:lnTo>
                    <a:pt x="20392" y="11811"/>
                  </a:lnTo>
                  <a:lnTo>
                    <a:pt x="20457" y="11853"/>
                  </a:lnTo>
                  <a:lnTo>
                    <a:pt x="21466" y="12434"/>
                  </a:lnTo>
                  <a:lnTo>
                    <a:pt x="21532" y="12476"/>
                  </a:lnTo>
                  <a:lnTo>
                    <a:pt x="22535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78" y="13058"/>
                  </a:lnTo>
                  <a:lnTo>
                    <a:pt x="22618" y="13016"/>
                  </a:lnTo>
                  <a:lnTo>
                    <a:pt x="22606" y="13010"/>
                  </a:lnTo>
                  <a:lnTo>
                    <a:pt x="21609" y="12434"/>
                  </a:lnTo>
                  <a:lnTo>
                    <a:pt x="21532" y="12393"/>
                  </a:lnTo>
                  <a:lnTo>
                    <a:pt x="20528" y="11811"/>
                  </a:lnTo>
                  <a:lnTo>
                    <a:pt x="20457" y="11769"/>
                  </a:lnTo>
                  <a:lnTo>
                    <a:pt x="19453" y="11193"/>
                  </a:lnTo>
                  <a:lnTo>
                    <a:pt x="19382" y="11146"/>
                  </a:lnTo>
                  <a:lnTo>
                    <a:pt x="18379" y="10570"/>
                  </a:lnTo>
                  <a:lnTo>
                    <a:pt x="18313" y="10534"/>
                  </a:lnTo>
                  <a:lnTo>
                    <a:pt x="17304" y="9952"/>
                  </a:lnTo>
                  <a:lnTo>
                    <a:pt x="17233" y="9911"/>
                  </a:lnTo>
                  <a:lnTo>
                    <a:pt x="16223" y="9329"/>
                  </a:lnTo>
                  <a:lnTo>
                    <a:pt x="16158" y="9293"/>
                  </a:lnTo>
                  <a:lnTo>
                    <a:pt x="15154" y="8705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08" y="8046"/>
                  </a:lnTo>
                  <a:lnTo>
                    <a:pt x="13005" y="7464"/>
                  </a:lnTo>
                  <a:lnTo>
                    <a:pt x="12940" y="7429"/>
                  </a:lnTo>
                  <a:lnTo>
                    <a:pt x="11930" y="6853"/>
                  </a:lnTo>
                  <a:lnTo>
                    <a:pt x="11859" y="6805"/>
                  </a:lnTo>
                  <a:lnTo>
                    <a:pt x="10849" y="6229"/>
                  </a:lnTo>
                  <a:lnTo>
                    <a:pt x="10784" y="6188"/>
                  </a:lnTo>
                  <a:lnTo>
                    <a:pt x="9781" y="5606"/>
                  </a:lnTo>
                  <a:lnTo>
                    <a:pt x="9709" y="5564"/>
                  </a:lnTo>
                  <a:lnTo>
                    <a:pt x="8706" y="4988"/>
                  </a:lnTo>
                  <a:lnTo>
                    <a:pt x="8635" y="4941"/>
                  </a:lnTo>
                  <a:lnTo>
                    <a:pt x="7631" y="4365"/>
                  </a:lnTo>
                  <a:lnTo>
                    <a:pt x="7554" y="4329"/>
                  </a:lnTo>
                  <a:lnTo>
                    <a:pt x="6556" y="3741"/>
                  </a:lnTo>
                  <a:lnTo>
                    <a:pt x="6485" y="3706"/>
                  </a:lnTo>
                  <a:lnTo>
                    <a:pt x="5476" y="3124"/>
                  </a:lnTo>
                  <a:lnTo>
                    <a:pt x="5410" y="3082"/>
                  </a:lnTo>
                  <a:lnTo>
                    <a:pt x="4401" y="2500"/>
                  </a:lnTo>
                  <a:lnTo>
                    <a:pt x="4335" y="2465"/>
                  </a:lnTo>
                  <a:lnTo>
                    <a:pt x="3332" y="1883"/>
                  </a:lnTo>
                  <a:lnTo>
                    <a:pt x="3261" y="1841"/>
                  </a:lnTo>
                  <a:lnTo>
                    <a:pt x="2257" y="1259"/>
                  </a:lnTo>
                  <a:lnTo>
                    <a:pt x="2180" y="1224"/>
                  </a:lnTo>
                  <a:lnTo>
                    <a:pt x="1182" y="636"/>
                  </a:lnTo>
                  <a:lnTo>
                    <a:pt x="1105" y="60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278"/>
            <p:cNvSpPr/>
            <p:nvPr/>
          </p:nvSpPr>
          <p:spPr>
            <a:xfrm>
              <a:off x="2180995" y="3492344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7" y="1"/>
                  </a:moveTo>
                  <a:lnTo>
                    <a:pt x="0" y="42"/>
                  </a:lnTo>
                  <a:lnTo>
                    <a:pt x="1051" y="642"/>
                  </a:lnTo>
                  <a:lnTo>
                    <a:pt x="1117" y="684"/>
                  </a:lnTo>
                  <a:lnTo>
                    <a:pt x="2126" y="1266"/>
                  </a:lnTo>
                  <a:lnTo>
                    <a:pt x="2191" y="1301"/>
                  </a:lnTo>
                  <a:lnTo>
                    <a:pt x="3201" y="1889"/>
                  </a:lnTo>
                  <a:lnTo>
                    <a:pt x="3266" y="1925"/>
                  </a:lnTo>
                  <a:lnTo>
                    <a:pt x="4270" y="2507"/>
                  </a:lnTo>
                  <a:lnTo>
                    <a:pt x="4347" y="2548"/>
                  </a:lnTo>
                  <a:lnTo>
                    <a:pt x="5344" y="3130"/>
                  </a:lnTo>
                  <a:lnTo>
                    <a:pt x="5422" y="3166"/>
                  </a:lnTo>
                  <a:lnTo>
                    <a:pt x="6425" y="3742"/>
                  </a:lnTo>
                  <a:lnTo>
                    <a:pt x="6496" y="3789"/>
                  </a:lnTo>
                  <a:lnTo>
                    <a:pt x="7500" y="4365"/>
                  </a:lnTo>
                  <a:lnTo>
                    <a:pt x="7565" y="4407"/>
                  </a:lnTo>
                  <a:lnTo>
                    <a:pt x="8575" y="4989"/>
                  </a:lnTo>
                  <a:lnTo>
                    <a:pt x="8640" y="5030"/>
                  </a:lnTo>
                  <a:lnTo>
                    <a:pt x="9649" y="5606"/>
                  </a:lnTo>
                  <a:lnTo>
                    <a:pt x="9715" y="5654"/>
                  </a:lnTo>
                  <a:lnTo>
                    <a:pt x="10718" y="6230"/>
                  </a:lnTo>
                  <a:lnTo>
                    <a:pt x="10795" y="6265"/>
                  </a:lnTo>
                  <a:lnTo>
                    <a:pt x="11793" y="6847"/>
                  </a:lnTo>
                  <a:lnTo>
                    <a:pt x="11870" y="6889"/>
                  </a:lnTo>
                  <a:lnTo>
                    <a:pt x="12874" y="7471"/>
                  </a:lnTo>
                  <a:lnTo>
                    <a:pt x="12945" y="7512"/>
                  </a:lnTo>
                  <a:lnTo>
                    <a:pt x="13948" y="8094"/>
                  </a:lnTo>
                  <a:lnTo>
                    <a:pt x="14014" y="8130"/>
                  </a:lnTo>
                  <a:lnTo>
                    <a:pt x="15023" y="8712"/>
                  </a:lnTo>
                  <a:lnTo>
                    <a:pt x="15094" y="8753"/>
                  </a:lnTo>
                  <a:lnTo>
                    <a:pt x="16092" y="9329"/>
                  </a:lnTo>
                  <a:lnTo>
                    <a:pt x="16169" y="9371"/>
                  </a:lnTo>
                  <a:lnTo>
                    <a:pt x="17173" y="9959"/>
                  </a:lnTo>
                  <a:lnTo>
                    <a:pt x="17244" y="9994"/>
                  </a:lnTo>
                  <a:lnTo>
                    <a:pt x="18247" y="10570"/>
                  </a:lnTo>
                  <a:lnTo>
                    <a:pt x="18319" y="10618"/>
                  </a:lnTo>
                  <a:lnTo>
                    <a:pt x="19322" y="11194"/>
                  </a:lnTo>
                  <a:lnTo>
                    <a:pt x="19388" y="11235"/>
                  </a:lnTo>
                  <a:lnTo>
                    <a:pt x="20397" y="11811"/>
                  </a:lnTo>
                  <a:lnTo>
                    <a:pt x="20468" y="11853"/>
                  </a:lnTo>
                  <a:lnTo>
                    <a:pt x="21478" y="12435"/>
                  </a:lnTo>
                  <a:lnTo>
                    <a:pt x="21543" y="12470"/>
                  </a:lnTo>
                  <a:lnTo>
                    <a:pt x="22547" y="13058"/>
                  </a:lnTo>
                  <a:lnTo>
                    <a:pt x="22552" y="13058"/>
                  </a:lnTo>
                  <a:lnTo>
                    <a:pt x="22618" y="13094"/>
                  </a:lnTo>
                  <a:lnTo>
                    <a:pt x="22683" y="13058"/>
                  </a:lnTo>
                  <a:lnTo>
                    <a:pt x="22618" y="13017"/>
                  </a:lnTo>
                  <a:lnTo>
                    <a:pt x="21614" y="12435"/>
                  </a:lnTo>
                  <a:lnTo>
                    <a:pt x="21543" y="12399"/>
                  </a:lnTo>
                  <a:lnTo>
                    <a:pt x="20540" y="11811"/>
                  </a:lnTo>
                  <a:lnTo>
                    <a:pt x="20468" y="11776"/>
                  </a:lnTo>
                  <a:lnTo>
                    <a:pt x="19465" y="11194"/>
                  </a:lnTo>
                  <a:lnTo>
                    <a:pt x="19388" y="11152"/>
                  </a:lnTo>
                  <a:lnTo>
                    <a:pt x="18390" y="10570"/>
                  </a:lnTo>
                  <a:lnTo>
                    <a:pt x="18319" y="10535"/>
                  </a:lnTo>
                  <a:lnTo>
                    <a:pt x="17309" y="9959"/>
                  </a:lnTo>
                  <a:lnTo>
                    <a:pt x="17244" y="9911"/>
                  </a:lnTo>
                  <a:lnTo>
                    <a:pt x="16235" y="9329"/>
                  </a:lnTo>
                  <a:lnTo>
                    <a:pt x="16169" y="9288"/>
                  </a:lnTo>
                  <a:lnTo>
                    <a:pt x="15166" y="8712"/>
                  </a:lnTo>
                  <a:lnTo>
                    <a:pt x="15094" y="8670"/>
                  </a:lnTo>
                  <a:lnTo>
                    <a:pt x="14091" y="8094"/>
                  </a:lnTo>
                  <a:lnTo>
                    <a:pt x="14014" y="8047"/>
                  </a:lnTo>
                  <a:lnTo>
                    <a:pt x="13016" y="7471"/>
                  </a:lnTo>
                  <a:lnTo>
                    <a:pt x="12945" y="7435"/>
                  </a:lnTo>
                  <a:lnTo>
                    <a:pt x="11935" y="6847"/>
                  </a:lnTo>
                  <a:lnTo>
                    <a:pt x="11870" y="6812"/>
                  </a:lnTo>
                  <a:lnTo>
                    <a:pt x="10861" y="6230"/>
                  </a:lnTo>
                  <a:lnTo>
                    <a:pt x="10795" y="6188"/>
                  </a:lnTo>
                  <a:lnTo>
                    <a:pt x="9792" y="5606"/>
                  </a:lnTo>
                  <a:lnTo>
                    <a:pt x="9715" y="5571"/>
                  </a:lnTo>
                  <a:lnTo>
                    <a:pt x="8717" y="4989"/>
                  </a:lnTo>
                  <a:lnTo>
                    <a:pt x="8640" y="4947"/>
                  </a:lnTo>
                  <a:lnTo>
                    <a:pt x="7636" y="4365"/>
                  </a:lnTo>
                  <a:lnTo>
                    <a:pt x="7565" y="4330"/>
                  </a:lnTo>
                  <a:lnTo>
                    <a:pt x="6562" y="3742"/>
                  </a:lnTo>
                  <a:lnTo>
                    <a:pt x="6496" y="3706"/>
                  </a:lnTo>
                  <a:lnTo>
                    <a:pt x="5487" y="3130"/>
                  </a:lnTo>
                  <a:lnTo>
                    <a:pt x="5422" y="3083"/>
                  </a:lnTo>
                  <a:lnTo>
                    <a:pt x="4412" y="2507"/>
                  </a:lnTo>
                  <a:lnTo>
                    <a:pt x="4347" y="2465"/>
                  </a:lnTo>
                  <a:lnTo>
                    <a:pt x="3343" y="1889"/>
                  </a:lnTo>
                  <a:lnTo>
                    <a:pt x="3266" y="1842"/>
                  </a:lnTo>
                  <a:lnTo>
                    <a:pt x="2269" y="1266"/>
                  </a:lnTo>
                  <a:lnTo>
                    <a:pt x="2191" y="1218"/>
                  </a:lnTo>
                  <a:lnTo>
                    <a:pt x="1188" y="642"/>
                  </a:lnTo>
                  <a:lnTo>
                    <a:pt x="1117" y="60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278"/>
            <p:cNvSpPr/>
            <p:nvPr/>
          </p:nvSpPr>
          <p:spPr>
            <a:xfrm>
              <a:off x="-1568817" y="4628462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1" y="0"/>
                  </a:moveTo>
                  <a:lnTo>
                    <a:pt x="1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278"/>
            <p:cNvSpPr/>
            <p:nvPr/>
          </p:nvSpPr>
          <p:spPr>
            <a:xfrm>
              <a:off x="-822779" y="4242769"/>
              <a:ext cx="1419913" cy="869837"/>
            </a:xfrm>
            <a:custGeom>
              <a:rect b="b" l="l" r="r" t="t"/>
              <a:pathLst>
                <a:path extrusionOk="0" h="7138" w="11652">
                  <a:moveTo>
                    <a:pt x="11651" y="0"/>
                  </a:moveTo>
                  <a:lnTo>
                    <a:pt x="1" y="6722"/>
                  </a:lnTo>
                  <a:lnTo>
                    <a:pt x="1" y="7138"/>
                  </a:lnTo>
                  <a:lnTo>
                    <a:pt x="11651" y="416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278"/>
            <p:cNvSpPr/>
            <p:nvPr/>
          </p:nvSpPr>
          <p:spPr>
            <a:xfrm>
              <a:off x="-1568817" y="3809306"/>
              <a:ext cx="2165940" cy="1252721"/>
            </a:xfrm>
            <a:custGeom>
              <a:rect b="b" l="l" r="r" t="t"/>
              <a:pathLst>
                <a:path extrusionOk="0" h="10280" w="17774">
                  <a:moveTo>
                    <a:pt x="11663" y="1"/>
                  </a:moveTo>
                  <a:lnTo>
                    <a:pt x="1" y="6722"/>
                  </a:lnTo>
                  <a:lnTo>
                    <a:pt x="6123" y="10279"/>
                  </a:lnTo>
                  <a:lnTo>
                    <a:pt x="17773" y="3557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278"/>
            <p:cNvSpPr/>
            <p:nvPr/>
          </p:nvSpPr>
          <p:spPr>
            <a:xfrm>
              <a:off x="-1531893" y="3834654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6930" y="2536"/>
                  </a:lnTo>
                  <a:lnTo>
                    <a:pt x="3647" y="4436"/>
                  </a:lnTo>
                  <a:lnTo>
                    <a:pt x="108" y="6479"/>
                  </a:lnTo>
                  <a:lnTo>
                    <a:pt x="1" y="6538"/>
                  </a:lnTo>
                  <a:lnTo>
                    <a:pt x="5725" y="9840"/>
                  </a:lnTo>
                  <a:lnTo>
                    <a:pt x="11550" y="6479"/>
                  </a:lnTo>
                  <a:lnTo>
                    <a:pt x="15083" y="4436"/>
                  </a:lnTo>
                  <a:lnTo>
                    <a:pt x="17049" y="3302"/>
                  </a:lnTo>
                  <a:lnTo>
                    <a:pt x="15724" y="2536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278"/>
            <p:cNvSpPr/>
            <p:nvPr/>
          </p:nvSpPr>
          <p:spPr>
            <a:xfrm>
              <a:off x="-1374125" y="3926825"/>
              <a:ext cx="1760669" cy="1015056"/>
            </a:xfrm>
            <a:custGeom>
              <a:rect b="b" l="l" r="r" t="t"/>
              <a:pathLst>
                <a:path extrusionOk="0" h="8254" w="14317">
                  <a:moveTo>
                    <a:pt x="9572" y="1081"/>
                  </a:moveTo>
                  <a:lnTo>
                    <a:pt x="10974" y="1888"/>
                  </a:lnTo>
                  <a:lnTo>
                    <a:pt x="9097" y="2969"/>
                  </a:lnTo>
                  <a:lnTo>
                    <a:pt x="7696" y="2162"/>
                  </a:lnTo>
                  <a:lnTo>
                    <a:pt x="9572" y="1081"/>
                  </a:lnTo>
                  <a:close/>
                  <a:moveTo>
                    <a:pt x="11045" y="1930"/>
                  </a:moveTo>
                  <a:lnTo>
                    <a:pt x="12452" y="2744"/>
                  </a:lnTo>
                  <a:lnTo>
                    <a:pt x="10570" y="3824"/>
                  </a:lnTo>
                  <a:lnTo>
                    <a:pt x="9168" y="3017"/>
                  </a:lnTo>
                  <a:lnTo>
                    <a:pt x="11045" y="1930"/>
                  </a:lnTo>
                  <a:close/>
                  <a:moveTo>
                    <a:pt x="7625" y="2209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8" y="3290"/>
                  </a:lnTo>
                  <a:lnTo>
                    <a:pt x="7625" y="2209"/>
                  </a:lnTo>
                  <a:close/>
                  <a:moveTo>
                    <a:pt x="9103" y="3052"/>
                  </a:moveTo>
                  <a:lnTo>
                    <a:pt x="10505" y="3860"/>
                  </a:lnTo>
                  <a:lnTo>
                    <a:pt x="8628" y="4947"/>
                  </a:lnTo>
                  <a:lnTo>
                    <a:pt x="7227" y="4139"/>
                  </a:lnTo>
                  <a:lnTo>
                    <a:pt x="9103" y="3052"/>
                  </a:lnTo>
                  <a:close/>
                  <a:moveTo>
                    <a:pt x="5683" y="3325"/>
                  </a:moveTo>
                  <a:lnTo>
                    <a:pt x="7084" y="4139"/>
                  </a:lnTo>
                  <a:lnTo>
                    <a:pt x="5208" y="5220"/>
                  </a:lnTo>
                  <a:lnTo>
                    <a:pt x="3807" y="4412"/>
                  </a:lnTo>
                  <a:lnTo>
                    <a:pt x="5683" y="3325"/>
                  </a:lnTo>
                  <a:close/>
                  <a:moveTo>
                    <a:pt x="7150" y="4181"/>
                  </a:moveTo>
                  <a:lnTo>
                    <a:pt x="8557" y="4988"/>
                  </a:lnTo>
                  <a:lnTo>
                    <a:pt x="6675" y="6075"/>
                  </a:lnTo>
                  <a:lnTo>
                    <a:pt x="5273" y="5261"/>
                  </a:lnTo>
                  <a:lnTo>
                    <a:pt x="7150" y="4181"/>
                  </a:lnTo>
                  <a:close/>
                  <a:moveTo>
                    <a:pt x="3729" y="4454"/>
                  </a:moveTo>
                  <a:lnTo>
                    <a:pt x="5131" y="5267"/>
                  </a:lnTo>
                  <a:lnTo>
                    <a:pt x="3254" y="6348"/>
                  </a:lnTo>
                  <a:lnTo>
                    <a:pt x="1853" y="5540"/>
                  </a:lnTo>
                  <a:lnTo>
                    <a:pt x="3729" y="4454"/>
                  </a:lnTo>
                  <a:close/>
                  <a:moveTo>
                    <a:pt x="5208" y="5303"/>
                  </a:moveTo>
                  <a:lnTo>
                    <a:pt x="6609" y="6110"/>
                  </a:lnTo>
                  <a:lnTo>
                    <a:pt x="4733" y="7191"/>
                  </a:lnTo>
                  <a:lnTo>
                    <a:pt x="3326" y="6383"/>
                  </a:lnTo>
                  <a:lnTo>
                    <a:pt x="5208" y="5303"/>
                  </a:lnTo>
                  <a:close/>
                  <a:moveTo>
                    <a:pt x="11306" y="0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1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8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8"/>
                  </a:lnTo>
                  <a:lnTo>
                    <a:pt x="4335" y="2464"/>
                  </a:lnTo>
                  <a:lnTo>
                    <a:pt x="4270" y="2506"/>
                  </a:lnTo>
                  <a:lnTo>
                    <a:pt x="5624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8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9"/>
                  </a:lnTo>
                  <a:lnTo>
                    <a:pt x="380" y="4745"/>
                  </a:lnTo>
                  <a:lnTo>
                    <a:pt x="1734" y="5522"/>
                  </a:lnTo>
                  <a:lnTo>
                    <a:pt x="0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72"/>
                  </a:lnTo>
                  <a:lnTo>
                    <a:pt x="1473" y="7369"/>
                  </a:lnTo>
                  <a:lnTo>
                    <a:pt x="1538" y="7411"/>
                  </a:lnTo>
                  <a:lnTo>
                    <a:pt x="3266" y="6407"/>
                  </a:lnTo>
                  <a:lnTo>
                    <a:pt x="4673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6"/>
                  </a:lnTo>
                  <a:lnTo>
                    <a:pt x="6087" y="8034"/>
                  </a:lnTo>
                  <a:lnTo>
                    <a:pt x="6158" y="7999"/>
                  </a:lnTo>
                  <a:lnTo>
                    <a:pt x="4804" y="7215"/>
                  </a:lnTo>
                  <a:lnTo>
                    <a:pt x="6680" y="6134"/>
                  </a:lnTo>
                  <a:lnTo>
                    <a:pt x="8034" y="6912"/>
                  </a:lnTo>
                  <a:lnTo>
                    <a:pt x="8100" y="6876"/>
                  </a:lnTo>
                  <a:lnTo>
                    <a:pt x="6752" y="6098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7" y="5754"/>
                  </a:lnTo>
                  <a:lnTo>
                    <a:pt x="8693" y="4976"/>
                  </a:lnTo>
                  <a:lnTo>
                    <a:pt x="10570" y="3890"/>
                  </a:lnTo>
                  <a:lnTo>
                    <a:pt x="11924" y="4673"/>
                  </a:lnTo>
                  <a:lnTo>
                    <a:pt x="11989" y="4632"/>
                  </a:lnTo>
                  <a:lnTo>
                    <a:pt x="10641" y="3854"/>
                  </a:lnTo>
                  <a:lnTo>
                    <a:pt x="12517" y="2773"/>
                  </a:lnTo>
                  <a:lnTo>
                    <a:pt x="13865" y="3551"/>
                  </a:lnTo>
                  <a:lnTo>
                    <a:pt x="13937" y="3515"/>
                  </a:lnTo>
                  <a:lnTo>
                    <a:pt x="12583" y="2732"/>
                  </a:lnTo>
                  <a:lnTo>
                    <a:pt x="14317" y="1734"/>
                  </a:lnTo>
                  <a:lnTo>
                    <a:pt x="14245" y="1693"/>
                  </a:lnTo>
                  <a:lnTo>
                    <a:pt x="12517" y="2696"/>
                  </a:lnTo>
                  <a:lnTo>
                    <a:pt x="11116" y="1888"/>
                  </a:lnTo>
                  <a:lnTo>
                    <a:pt x="12844" y="885"/>
                  </a:lnTo>
                  <a:lnTo>
                    <a:pt x="12779" y="849"/>
                  </a:lnTo>
                  <a:lnTo>
                    <a:pt x="11045" y="1853"/>
                  </a:lnTo>
                  <a:lnTo>
                    <a:pt x="9644" y="1039"/>
                  </a:lnTo>
                  <a:lnTo>
                    <a:pt x="11377" y="42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278"/>
            <p:cNvSpPr/>
            <p:nvPr/>
          </p:nvSpPr>
          <p:spPr>
            <a:xfrm>
              <a:off x="-780736" y="5087881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278"/>
            <p:cNvSpPr/>
            <p:nvPr/>
          </p:nvSpPr>
          <p:spPr>
            <a:xfrm>
              <a:off x="-34698" y="4701579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28"/>
                  </a:lnTo>
                  <a:lnTo>
                    <a:pt x="0" y="7143"/>
                  </a:lnTo>
                  <a:lnTo>
                    <a:pt x="11662" y="422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278"/>
            <p:cNvSpPr/>
            <p:nvPr/>
          </p:nvSpPr>
          <p:spPr>
            <a:xfrm>
              <a:off x="-780736" y="4268848"/>
              <a:ext cx="2167280" cy="1252599"/>
            </a:xfrm>
            <a:custGeom>
              <a:rect b="b" l="l" r="r" t="t"/>
              <a:pathLst>
                <a:path extrusionOk="0" h="10279" w="17785">
                  <a:moveTo>
                    <a:pt x="11656" y="0"/>
                  </a:moveTo>
                  <a:lnTo>
                    <a:pt x="0" y="6722"/>
                  </a:lnTo>
                  <a:lnTo>
                    <a:pt x="6122" y="10279"/>
                  </a:lnTo>
                  <a:lnTo>
                    <a:pt x="17784" y="3551"/>
                  </a:lnTo>
                  <a:lnTo>
                    <a:pt x="116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278"/>
            <p:cNvSpPr/>
            <p:nvPr/>
          </p:nvSpPr>
          <p:spPr>
            <a:xfrm>
              <a:off x="-743081" y="4294073"/>
              <a:ext cx="2076738" cy="1199224"/>
            </a:xfrm>
            <a:custGeom>
              <a:rect b="b" l="l" r="r" t="t"/>
              <a:pathLst>
                <a:path extrusionOk="0" h="9841" w="17042">
                  <a:moveTo>
                    <a:pt x="11330" y="1"/>
                  </a:moveTo>
                  <a:lnTo>
                    <a:pt x="10172" y="666"/>
                  </a:lnTo>
                  <a:lnTo>
                    <a:pt x="6627" y="2709"/>
                  </a:lnTo>
                  <a:lnTo>
                    <a:pt x="410" y="6301"/>
                  </a:lnTo>
                  <a:lnTo>
                    <a:pt x="0" y="6539"/>
                  </a:lnTo>
                  <a:lnTo>
                    <a:pt x="5724" y="9840"/>
                  </a:lnTo>
                  <a:lnTo>
                    <a:pt x="11852" y="6301"/>
                  </a:lnTo>
                  <a:lnTo>
                    <a:pt x="17042" y="3302"/>
                  </a:lnTo>
                  <a:lnTo>
                    <a:pt x="16021" y="2709"/>
                  </a:lnTo>
                  <a:lnTo>
                    <a:pt x="12476" y="66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278"/>
            <p:cNvSpPr/>
            <p:nvPr/>
          </p:nvSpPr>
          <p:spPr>
            <a:xfrm>
              <a:off x="-584150" y="4383475"/>
              <a:ext cx="1762809" cy="1016810"/>
            </a:xfrm>
            <a:custGeom>
              <a:rect b="b" l="l" r="r" t="t"/>
              <a:pathLst>
                <a:path extrusionOk="0" h="8255" w="14312">
                  <a:moveTo>
                    <a:pt x="9579" y="1076"/>
                  </a:moveTo>
                  <a:lnTo>
                    <a:pt x="10980" y="1889"/>
                  </a:lnTo>
                  <a:lnTo>
                    <a:pt x="9104" y="2970"/>
                  </a:lnTo>
                  <a:lnTo>
                    <a:pt x="7696" y="2162"/>
                  </a:lnTo>
                  <a:lnTo>
                    <a:pt x="9579" y="1076"/>
                  </a:lnTo>
                  <a:close/>
                  <a:moveTo>
                    <a:pt x="11045" y="1931"/>
                  </a:moveTo>
                  <a:lnTo>
                    <a:pt x="12447" y="2744"/>
                  </a:lnTo>
                  <a:lnTo>
                    <a:pt x="10570" y="3825"/>
                  </a:lnTo>
                  <a:lnTo>
                    <a:pt x="9169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9" y="3290"/>
                  </a:lnTo>
                  <a:lnTo>
                    <a:pt x="7625" y="2210"/>
                  </a:lnTo>
                  <a:close/>
                  <a:moveTo>
                    <a:pt x="9104" y="3059"/>
                  </a:moveTo>
                  <a:lnTo>
                    <a:pt x="10505" y="3872"/>
                  </a:lnTo>
                  <a:lnTo>
                    <a:pt x="8629" y="4953"/>
                  </a:lnTo>
                  <a:lnTo>
                    <a:pt x="7221" y="4145"/>
                  </a:lnTo>
                  <a:lnTo>
                    <a:pt x="9104" y="3059"/>
                  </a:lnTo>
                  <a:close/>
                  <a:moveTo>
                    <a:pt x="5683" y="3326"/>
                  </a:moveTo>
                  <a:lnTo>
                    <a:pt x="7085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0" y="4181"/>
                  </a:moveTo>
                  <a:lnTo>
                    <a:pt x="8551" y="4989"/>
                  </a:lnTo>
                  <a:lnTo>
                    <a:pt x="6675" y="6075"/>
                  </a:lnTo>
                  <a:lnTo>
                    <a:pt x="5274" y="5268"/>
                  </a:lnTo>
                  <a:lnTo>
                    <a:pt x="7150" y="4181"/>
                  </a:lnTo>
                  <a:close/>
                  <a:moveTo>
                    <a:pt x="3730" y="4454"/>
                  </a:moveTo>
                  <a:lnTo>
                    <a:pt x="5131" y="5268"/>
                  </a:lnTo>
                  <a:lnTo>
                    <a:pt x="3255" y="6348"/>
                  </a:lnTo>
                  <a:lnTo>
                    <a:pt x="1847" y="5541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7"/>
                  </a:lnTo>
                  <a:lnTo>
                    <a:pt x="4727" y="7204"/>
                  </a:lnTo>
                  <a:lnTo>
                    <a:pt x="3326" y="6390"/>
                  </a:lnTo>
                  <a:lnTo>
                    <a:pt x="5208" y="5309"/>
                  </a:lnTo>
                  <a:close/>
                  <a:moveTo>
                    <a:pt x="11307" y="1"/>
                  </a:moveTo>
                  <a:lnTo>
                    <a:pt x="9579" y="1004"/>
                  </a:lnTo>
                  <a:lnTo>
                    <a:pt x="8225" y="226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1" y="2127"/>
                  </a:lnTo>
                  <a:lnTo>
                    <a:pt x="6283" y="1343"/>
                  </a:lnTo>
                  <a:lnTo>
                    <a:pt x="6212" y="1384"/>
                  </a:lnTo>
                  <a:lnTo>
                    <a:pt x="7566" y="2162"/>
                  </a:lnTo>
                  <a:lnTo>
                    <a:pt x="5689" y="3243"/>
                  </a:lnTo>
                  <a:lnTo>
                    <a:pt x="4335" y="2465"/>
                  </a:lnTo>
                  <a:lnTo>
                    <a:pt x="4270" y="2501"/>
                  </a:lnTo>
                  <a:lnTo>
                    <a:pt x="5618" y="3284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800" y="5487"/>
                  </a:lnTo>
                  <a:lnTo>
                    <a:pt x="446" y="4710"/>
                  </a:lnTo>
                  <a:lnTo>
                    <a:pt x="381" y="4745"/>
                  </a:lnTo>
                  <a:lnTo>
                    <a:pt x="1729" y="5523"/>
                  </a:lnTo>
                  <a:lnTo>
                    <a:pt x="1" y="6527"/>
                  </a:lnTo>
                  <a:lnTo>
                    <a:pt x="66" y="6562"/>
                  </a:lnTo>
                  <a:lnTo>
                    <a:pt x="1800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9" y="7411"/>
                  </a:lnTo>
                  <a:lnTo>
                    <a:pt x="3267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1"/>
                  </a:lnTo>
                  <a:lnTo>
                    <a:pt x="6087" y="8035"/>
                  </a:lnTo>
                  <a:lnTo>
                    <a:pt x="6152" y="7993"/>
                  </a:lnTo>
                  <a:lnTo>
                    <a:pt x="4805" y="7215"/>
                  </a:lnTo>
                  <a:lnTo>
                    <a:pt x="6681" y="6135"/>
                  </a:lnTo>
                  <a:lnTo>
                    <a:pt x="8035" y="6913"/>
                  </a:lnTo>
                  <a:lnTo>
                    <a:pt x="8100" y="6877"/>
                  </a:lnTo>
                  <a:lnTo>
                    <a:pt x="6746" y="6093"/>
                  </a:lnTo>
                  <a:lnTo>
                    <a:pt x="8629" y="5012"/>
                  </a:lnTo>
                  <a:lnTo>
                    <a:pt x="9976" y="5790"/>
                  </a:lnTo>
                  <a:lnTo>
                    <a:pt x="10042" y="5755"/>
                  </a:lnTo>
                  <a:lnTo>
                    <a:pt x="8694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36" y="3855"/>
                  </a:lnTo>
                  <a:lnTo>
                    <a:pt x="12518" y="2774"/>
                  </a:lnTo>
                  <a:lnTo>
                    <a:pt x="13866" y="3552"/>
                  </a:lnTo>
                  <a:lnTo>
                    <a:pt x="13931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6" y="1693"/>
                  </a:lnTo>
                  <a:lnTo>
                    <a:pt x="12518" y="2697"/>
                  </a:lnTo>
                  <a:lnTo>
                    <a:pt x="11111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4" y="1040"/>
                  </a:lnTo>
                  <a:lnTo>
                    <a:pt x="11372" y="42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278"/>
            <p:cNvSpPr/>
            <p:nvPr/>
          </p:nvSpPr>
          <p:spPr>
            <a:xfrm>
              <a:off x="13072" y="5542305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0" y="1"/>
                  </a:moveTo>
                  <a:lnTo>
                    <a:pt x="6" y="417"/>
                  </a:lnTo>
                  <a:lnTo>
                    <a:pt x="6122" y="3973"/>
                  </a:lnTo>
                  <a:lnTo>
                    <a:pt x="6122" y="3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278"/>
            <p:cNvSpPr/>
            <p:nvPr/>
          </p:nvSpPr>
          <p:spPr>
            <a:xfrm>
              <a:off x="759111" y="5156002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2" y="0"/>
                  </a:moveTo>
                  <a:lnTo>
                    <a:pt x="0" y="6734"/>
                  </a:lnTo>
                  <a:lnTo>
                    <a:pt x="0" y="7143"/>
                  </a:lnTo>
                  <a:lnTo>
                    <a:pt x="11662" y="416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278"/>
            <p:cNvSpPr/>
            <p:nvPr/>
          </p:nvSpPr>
          <p:spPr>
            <a:xfrm>
              <a:off x="13072" y="4722539"/>
              <a:ext cx="2167280" cy="1254061"/>
            </a:xfrm>
            <a:custGeom>
              <a:rect b="b" l="l" r="r" t="t"/>
              <a:pathLst>
                <a:path extrusionOk="0" h="10291" w="17785">
                  <a:moveTo>
                    <a:pt x="11662" y="0"/>
                  </a:moveTo>
                  <a:lnTo>
                    <a:pt x="0" y="6728"/>
                  </a:lnTo>
                  <a:lnTo>
                    <a:pt x="6122" y="10291"/>
                  </a:lnTo>
                  <a:lnTo>
                    <a:pt x="17784" y="3557"/>
                  </a:lnTo>
                  <a:lnTo>
                    <a:pt x="1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278"/>
            <p:cNvSpPr/>
            <p:nvPr/>
          </p:nvSpPr>
          <p:spPr>
            <a:xfrm>
              <a:off x="51337" y="4749227"/>
              <a:ext cx="2076860" cy="1199224"/>
            </a:xfrm>
            <a:custGeom>
              <a:rect b="b" l="l" r="r" t="t"/>
              <a:pathLst>
                <a:path extrusionOk="0" h="9841" w="17043">
                  <a:moveTo>
                    <a:pt x="11325" y="1"/>
                  </a:moveTo>
                  <a:lnTo>
                    <a:pt x="6865" y="2566"/>
                  </a:lnTo>
                  <a:lnTo>
                    <a:pt x="1" y="6539"/>
                  </a:lnTo>
                  <a:lnTo>
                    <a:pt x="5719" y="9840"/>
                  </a:lnTo>
                  <a:lnTo>
                    <a:pt x="17043" y="3302"/>
                  </a:lnTo>
                  <a:lnTo>
                    <a:pt x="15778" y="2566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278"/>
            <p:cNvSpPr/>
            <p:nvPr/>
          </p:nvSpPr>
          <p:spPr>
            <a:xfrm>
              <a:off x="209150" y="4838300"/>
              <a:ext cx="1760448" cy="1016882"/>
            </a:xfrm>
            <a:custGeom>
              <a:rect b="b" l="l" r="r" t="t"/>
              <a:pathLst>
                <a:path extrusionOk="0" h="8267" w="14312">
                  <a:moveTo>
                    <a:pt x="9597" y="1082"/>
                  </a:moveTo>
                  <a:lnTo>
                    <a:pt x="10998" y="1895"/>
                  </a:lnTo>
                  <a:lnTo>
                    <a:pt x="9121" y="2976"/>
                  </a:lnTo>
                  <a:lnTo>
                    <a:pt x="7720" y="2168"/>
                  </a:lnTo>
                  <a:lnTo>
                    <a:pt x="9597" y="1082"/>
                  </a:lnTo>
                  <a:close/>
                  <a:moveTo>
                    <a:pt x="11069" y="1931"/>
                  </a:moveTo>
                  <a:lnTo>
                    <a:pt x="12470" y="2738"/>
                  </a:lnTo>
                  <a:lnTo>
                    <a:pt x="10594" y="3825"/>
                  </a:lnTo>
                  <a:lnTo>
                    <a:pt x="9187" y="3011"/>
                  </a:lnTo>
                  <a:lnTo>
                    <a:pt x="11069" y="1931"/>
                  </a:lnTo>
                  <a:close/>
                  <a:moveTo>
                    <a:pt x="7649" y="2204"/>
                  </a:moveTo>
                  <a:lnTo>
                    <a:pt x="9050" y="3011"/>
                  </a:lnTo>
                  <a:lnTo>
                    <a:pt x="7174" y="4098"/>
                  </a:lnTo>
                  <a:lnTo>
                    <a:pt x="5767" y="3285"/>
                  </a:lnTo>
                  <a:lnTo>
                    <a:pt x="7649" y="2204"/>
                  </a:lnTo>
                  <a:close/>
                  <a:moveTo>
                    <a:pt x="9121" y="3059"/>
                  </a:moveTo>
                  <a:lnTo>
                    <a:pt x="10529" y="3866"/>
                  </a:lnTo>
                  <a:lnTo>
                    <a:pt x="8646" y="4953"/>
                  </a:lnTo>
                  <a:lnTo>
                    <a:pt x="7245" y="4140"/>
                  </a:lnTo>
                  <a:lnTo>
                    <a:pt x="9121" y="3059"/>
                  </a:lnTo>
                  <a:close/>
                  <a:moveTo>
                    <a:pt x="5701" y="3332"/>
                  </a:moveTo>
                  <a:lnTo>
                    <a:pt x="7103" y="4140"/>
                  </a:lnTo>
                  <a:lnTo>
                    <a:pt x="5226" y="5226"/>
                  </a:lnTo>
                  <a:lnTo>
                    <a:pt x="3825" y="4413"/>
                  </a:lnTo>
                  <a:lnTo>
                    <a:pt x="5701" y="3332"/>
                  </a:lnTo>
                  <a:close/>
                  <a:moveTo>
                    <a:pt x="7180" y="4175"/>
                  </a:moveTo>
                  <a:lnTo>
                    <a:pt x="8581" y="4989"/>
                  </a:lnTo>
                  <a:lnTo>
                    <a:pt x="6705" y="6069"/>
                  </a:lnTo>
                  <a:lnTo>
                    <a:pt x="5297" y="5262"/>
                  </a:lnTo>
                  <a:lnTo>
                    <a:pt x="7180" y="4175"/>
                  </a:lnTo>
                  <a:close/>
                  <a:moveTo>
                    <a:pt x="3748" y="4454"/>
                  </a:moveTo>
                  <a:lnTo>
                    <a:pt x="5155" y="5262"/>
                  </a:lnTo>
                  <a:lnTo>
                    <a:pt x="3273" y="6348"/>
                  </a:lnTo>
                  <a:lnTo>
                    <a:pt x="1871" y="5535"/>
                  </a:lnTo>
                  <a:lnTo>
                    <a:pt x="3748" y="4454"/>
                  </a:lnTo>
                  <a:close/>
                  <a:moveTo>
                    <a:pt x="5220" y="5309"/>
                  </a:moveTo>
                  <a:lnTo>
                    <a:pt x="6628" y="6117"/>
                  </a:lnTo>
                  <a:lnTo>
                    <a:pt x="4751" y="7198"/>
                  </a:lnTo>
                  <a:lnTo>
                    <a:pt x="3344" y="6390"/>
                  </a:lnTo>
                  <a:lnTo>
                    <a:pt x="5220" y="5309"/>
                  </a:lnTo>
                  <a:close/>
                  <a:moveTo>
                    <a:pt x="11330" y="1"/>
                  </a:moveTo>
                  <a:lnTo>
                    <a:pt x="9597" y="1004"/>
                  </a:lnTo>
                  <a:lnTo>
                    <a:pt x="8249" y="221"/>
                  </a:lnTo>
                  <a:lnTo>
                    <a:pt x="8177" y="262"/>
                  </a:lnTo>
                  <a:lnTo>
                    <a:pt x="9531" y="1040"/>
                  </a:lnTo>
                  <a:lnTo>
                    <a:pt x="7655" y="2121"/>
                  </a:lnTo>
                  <a:lnTo>
                    <a:pt x="6301" y="1343"/>
                  </a:lnTo>
                  <a:lnTo>
                    <a:pt x="6236" y="1378"/>
                  </a:lnTo>
                  <a:lnTo>
                    <a:pt x="7584" y="2162"/>
                  </a:lnTo>
                  <a:lnTo>
                    <a:pt x="5707" y="3243"/>
                  </a:lnTo>
                  <a:lnTo>
                    <a:pt x="4359" y="2465"/>
                  </a:lnTo>
                  <a:lnTo>
                    <a:pt x="4288" y="2501"/>
                  </a:lnTo>
                  <a:lnTo>
                    <a:pt x="5642" y="3279"/>
                  </a:lnTo>
                  <a:lnTo>
                    <a:pt x="3765" y="4365"/>
                  </a:lnTo>
                  <a:lnTo>
                    <a:pt x="2412" y="3581"/>
                  </a:lnTo>
                  <a:lnTo>
                    <a:pt x="2346" y="3623"/>
                  </a:lnTo>
                  <a:lnTo>
                    <a:pt x="3694" y="4401"/>
                  </a:lnTo>
                  <a:lnTo>
                    <a:pt x="1818" y="5482"/>
                  </a:lnTo>
                  <a:lnTo>
                    <a:pt x="470" y="4704"/>
                  </a:lnTo>
                  <a:lnTo>
                    <a:pt x="399" y="4739"/>
                  </a:lnTo>
                  <a:lnTo>
                    <a:pt x="1753" y="5523"/>
                  </a:lnTo>
                  <a:lnTo>
                    <a:pt x="1" y="6538"/>
                  </a:lnTo>
                  <a:lnTo>
                    <a:pt x="66" y="6574"/>
                  </a:lnTo>
                  <a:lnTo>
                    <a:pt x="1800" y="5577"/>
                  </a:lnTo>
                  <a:lnTo>
                    <a:pt x="3201" y="6384"/>
                  </a:lnTo>
                  <a:lnTo>
                    <a:pt x="1473" y="7388"/>
                  </a:lnTo>
                  <a:lnTo>
                    <a:pt x="1539" y="7423"/>
                  </a:lnTo>
                  <a:lnTo>
                    <a:pt x="3267" y="6420"/>
                  </a:lnTo>
                  <a:lnTo>
                    <a:pt x="4668" y="7227"/>
                  </a:lnTo>
                  <a:lnTo>
                    <a:pt x="2940" y="8231"/>
                  </a:lnTo>
                  <a:lnTo>
                    <a:pt x="3005" y="8266"/>
                  </a:lnTo>
                  <a:lnTo>
                    <a:pt x="4739" y="7269"/>
                  </a:lnTo>
                  <a:lnTo>
                    <a:pt x="6087" y="8047"/>
                  </a:lnTo>
                  <a:lnTo>
                    <a:pt x="6153" y="8011"/>
                  </a:lnTo>
                  <a:lnTo>
                    <a:pt x="4805" y="7227"/>
                  </a:lnTo>
                  <a:lnTo>
                    <a:pt x="6681" y="6147"/>
                  </a:lnTo>
                  <a:lnTo>
                    <a:pt x="8035" y="6924"/>
                  </a:lnTo>
                  <a:lnTo>
                    <a:pt x="8100" y="6889"/>
                  </a:lnTo>
                  <a:lnTo>
                    <a:pt x="6746" y="6111"/>
                  </a:lnTo>
                  <a:lnTo>
                    <a:pt x="8629" y="5024"/>
                  </a:lnTo>
                  <a:lnTo>
                    <a:pt x="9977" y="5802"/>
                  </a:lnTo>
                  <a:lnTo>
                    <a:pt x="10042" y="5767"/>
                  </a:lnTo>
                  <a:lnTo>
                    <a:pt x="8694" y="4989"/>
                  </a:lnTo>
                  <a:lnTo>
                    <a:pt x="10570" y="3902"/>
                  </a:lnTo>
                  <a:lnTo>
                    <a:pt x="11924" y="4686"/>
                  </a:lnTo>
                  <a:lnTo>
                    <a:pt x="11990" y="4644"/>
                  </a:lnTo>
                  <a:lnTo>
                    <a:pt x="10636" y="3866"/>
                  </a:lnTo>
                  <a:lnTo>
                    <a:pt x="12518" y="2786"/>
                  </a:lnTo>
                  <a:lnTo>
                    <a:pt x="13866" y="3564"/>
                  </a:lnTo>
                  <a:lnTo>
                    <a:pt x="13931" y="3528"/>
                  </a:lnTo>
                  <a:lnTo>
                    <a:pt x="12583" y="2744"/>
                  </a:lnTo>
                  <a:lnTo>
                    <a:pt x="14311" y="1747"/>
                  </a:lnTo>
                  <a:lnTo>
                    <a:pt x="14246" y="1705"/>
                  </a:lnTo>
                  <a:lnTo>
                    <a:pt x="12518" y="2709"/>
                  </a:lnTo>
                  <a:lnTo>
                    <a:pt x="11111" y="1901"/>
                  </a:lnTo>
                  <a:lnTo>
                    <a:pt x="12845" y="897"/>
                  </a:lnTo>
                  <a:lnTo>
                    <a:pt x="12773" y="862"/>
                  </a:lnTo>
                  <a:lnTo>
                    <a:pt x="11045" y="1865"/>
                  </a:lnTo>
                  <a:lnTo>
                    <a:pt x="9644" y="1052"/>
                  </a:lnTo>
                  <a:lnTo>
                    <a:pt x="11396" y="36"/>
                  </a:lnTo>
                  <a:lnTo>
                    <a:pt x="11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278"/>
            <p:cNvSpPr/>
            <p:nvPr/>
          </p:nvSpPr>
          <p:spPr>
            <a:xfrm>
              <a:off x="801762" y="6001846"/>
              <a:ext cx="746149" cy="484272"/>
            </a:xfrm>
            <a:custGeom>
              <a:rect b="b" l="l" r="r" t="t"/>
              <a:pathLst>
                <a:path extrusionOk="0" h="3974" w="6123">
                  <a:moveTo>
                    <a:pt x="1" y="1"/>
                  </a:moveTo>
                  <a:lnTo>
                    <a:pt x="6" y="416"/>
                  </a:lnTo>
                  <a:lnTo>
                    <a:pt x="6123" y="3973"/>
                  </a:lnTo>
                  <a:lnTo>
                    <a:pt x="6123" y="3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278"/>
            <p:cNvSpPr/>
            <p:nvPr/>
          </p:nvSpPr>
          <p:spPr>
            <a:xfrm>
              <a:off x="1547801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278"/>
            <p:cNvSpPr/>
            <p:nvPr/>
          </p:nvSpPr>
          <p:spPr>
            <a:xfrm>
              <a:off x="801762" y="5181959"/>
              <a:ext cx="2167280" cy="1253452"/>
            </a:xfrm>
            <a:custGeom>
              <a:rect b="b" l="l" r="r" t="t"/>
              <a:pathLst>
                <a:path extrusionOk="0" h="10286" w="17785">
                  <a:moveTo>
                    <a:pt x="11663" y="1"/>
                  </a:moveTo>
                  <a:lnTo>
                    <a:pt x="1" y="6729"/>
                  </a:lnTo>
                  <a:lnTo>
                    <a:pt x="6123" y="10285"/>
                  </a:lnTo>
                  <a:lnTo>
                    <a:pt x="17785" y="3558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278"/>
            <p:cNvSpPr/>
            <p:nvPr/>
          </p:nvSpPr>
          <p:spPr>
            <a:xfrm>
              <a:off x="840149" y="5207306"/>
              <a:ext cx="2076860" cy="1199834"/>
            </a:xfrm>
            <a:custGeom>
              <a:rect b="b" l="l" r="r" t="t"/>
              <a:pathLst>
                <a:path extrusionOk="0" h="9846" w="17043">
                  <a:moveTo>
                    <a:pt x="11324" y="1"/>
                  </a:moveTo>
                  <a:lnTo>
                    <a:pt x="0" y="6538"/>
                  </a:lnTo>
                  <a:lnTo>
                    <a:pt x="5718" y="9846"/>
                  </a:lnTo>
                  <a:lnTo>
                    <a:pt x="17042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278"/>
            <p:cNvSpPr/>
            <p:nvPr/>
          </p:nvSpPr>
          <p:spPr>
            <a:xfrm>
              <a:off x="1548529" y="5615422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3" y="1"/>
                  </a:moveTo>
                  <a:lnTo>
                    <a:pt x="1" y="6728"/>
                  </a:lnTo>
                  <a:lnTo>
                    <a:pt x="1" y="7144"/>
                  </a:lnTo>
                  <a:lnTo>
                    <a:pt x="11663" y="416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278"/>
            <p:cNvSpPr/>
            <p:nvPr/>
          </p:nvSpPr>
          <p:spPr>
            <a:xfrm>
              <a:off x="1000925" y="5299075"/>
              <a:ext cx="1758158" cy="1014106"/>
            </a:xfrm>
            <a:custGeom>
              <a:rect b="b" l="l" r="r" t="t"/>
              <a:pathLst>
                <a:path extrusionOk="0" h="8255" w="14312">
                  <a:moveTo>
                    <a:pt x="9573" y="1075"/>
                  </a:moveTo>
                  <a:lnTo>
                    <a:pt x="10980" y="1883"/>
                  </a:lnTo>
                  <a:lnTo>
                    <a:pt x="9098" y="2969"/>
                  </a:lnTo>
                  <a:lnTo>
                    <a:pt x="7696" y="2156"/>
                  </a:lnTo>
                  <a:lnTo>
                    <a:pt x="9573" y="1075"/>
                  </a:lnTo>
                  <a:close/>
                  <a:moveTo>
                    <a:pt x="11045" y="1930"/>
                  </a:moveTo>
                  <a:lnTo>
                    <a:pt x="12447" y="2738"/>
                  </a:lnTo>
                  <a:lnTo>
                    <a:pt x="10570" y="3819"/>
                  </a:lnTo>
                  <a:lnTo>
                    <a:pt x="9163" y="3011"/>
                  </a:lnTo>
                  <a:lnTo>
                    <a:pt x="11045" y="1930"/>
                  </a:lnTo>
                  <a:close/>
                  <a:moveTo>
                    <a:pt x="7619" y="2203"/>
                  </a:moveTo>
                  <a:lnTo>
                    <a:pt x="9027" y="3011"/>
                  </a:lnTo>
                  <a:lnTo>
                    <a:pt x="7144" y="4098"/>
                  </a:lnTo>
                  <a:lnTo>
                    <a:pt x="5743" y="3290"/>
                  </a:lnTo>
                  <a:lnTo>
                    <a:pt x="7619" y="2203"/>
                  </a:lnTo>
                  <a:close/>
                  <a:moveTo>
                    <a:pt x="9098" y="3047"/>
                  </a:moveTo>
                  <a:lnTo>
                    <a:pt x="10505" y="3860"/>
                  </a:lnTo>
                  <a:lnTo>
                    <a:pt x="8623" y="4941"/>
                  </a:lnTo>
                  <a:lnTo>
                    <a:pt x="7221" y="4133"/>
                  </a:lnTo>
                  <a:lnTo>
                    <a:pt x="9098" y="3047"/>
                  </a:lnTo>
                  <a:close/>
                  <a:moveTo>
                    <a:pt x="5678" y="3326"/>
                  </a:moveTo>
                  <a:lnTo>
                    <a:pt x="7079" y="4133"/>
                  </a:lnTo>
                  <a:lnTo>
                    <a:pt x="5203" y="5220"/>
                  </a:lnTo>
                  <a:lnTo>
                    <a:pt x="3801" y="4406"/>
                  </a:lnTo>
                  <a:lnTo>
                    <a:pt x="5678" y="3326"/>
                  </a:lnTo>
                  <a:close/>
                  <a:moveTo>
                    <a:pt x="7156" y="4181"/>
                  </a:moveTo>
                  <a:lnTo>
                    <a:pt x="8557" y="4988"/>
                  </a:lnTo>
                  <a:lnTo>
                    <a:pt x="6681" y="6069"/>
                  </a:lnTo>
                  <a:lnTo>
                    <a:pt x="5280" y="5261"/>
                  </a:lnTo>
                  <a:lnTo>
                    <a:pt x="7156" y="4181"/>
                  </a:lnTo>
                  <a:close/>
                  <a:moveTo>
                    <a:pt x="3730" y="4454"/>
                  </a:moveTo>
                  <a:lnTo>
                    <a:pt x="5137" y="5261"/>
                  </a:lnTo>
                  <a:lnTo>
                    <a:pt x="3255" y="6342"/>
                  </a:lnTo>
                  <a:lnTo>
                    <a:pt x="1854" y="5535"/>
                  </a:lnTo>
                  <a:lnTo>
                    <a:pt x="3730" y="4454"/>
                  </a:lnTo>
                  <a:close/>
                  <a:moveTo>
                    <a:pt x="5203" y="5297"/>
                  </a:moveTo>
                  <a:lnTo>
                    <a:pt x="6604" y="6111"/>
                  </a:lnTo>
                  <a:lnTo>
                    <a:pt x="4728" y="7191"/>
                  </a:lnTo>
                  <a:lnTo>
                    <a:pt x="3326" y="6384"/>
                  </a:lnTo>
                  <a:lnTo>
                    <a:pt x="5203" y="5297"/>
                  </a:lnTo>
                  <a:close/>
                  <a:moveTo>
                    <a:pt x="11301" y="0"/>
                  </a:moveTo>
                  <a:lnTo>
                    <a:pt x="9573" y="998"/>
                  </a:lnTo>
                  <a:lnTo>
                    <a:pt x="8225" y="220"/>
                  </a:lnTo>
                  <a:lnTo>
                    <a:pt x="8154" y="256"/>
                  </a:lnTo>
                  <a:lnTo>
                    <a:pt x="9508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60" y="2156"/>
                  </a:lnTo>
                  <a:lnTo>
                    <a:pt x="5684" y="3243"/>
                  </a:lnTo>
                  <a:lnTo>
                    <a:pt x="4336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2" y="4365"/>
                  </a:lnTo>
                  <a:lnTo>
                    <a:pt x="2388" y="3581"/>
                  </a:lnTo>
                  <a:lnTo>
                    <a:pt x="2323" y="3623"/>
                  </a:lnTo>
                  <a:lnTo>
                    <a:pt x="3671" y="4400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9" y="5523"/>
                  </a:lnTo>
                  <a:lnTo>
                    <a:pt x="1" y="6520"/>
                  </a:lnTo>
                  <a:lnTo>
                    <a:pt x="66" y="6562"/>
                  </a:lnTo>
                  <a:lnTo>
                    <a:pt x="1794" y="5558"/>
                  </a:lnTo>
                  <a:lnTo>
                    <a:pt x="3196" y="6366"/>
                  </a:lnTo>
                  <a:lnTo>
                    <a:pt x="1468" y="7369"/>
                  </a:lnTo>
                  <a:lnTo>
                    <a:pt x="1533" y="7405"/>
                  </a:lnTo>
                  <a:lnTo>
                    <a:pt x="3267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6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3" y="7993"/>
                  </a:lnTo>
                  <a:lnTo>
                    <a:pt x="4799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3" y="5006"/>
                  </a:lnTo>
                  <a:lnTo>
                    <a:pt x="9977" y="5790"/>
                  </a:lnTo>
                  <a:lnTo>
                    <a:pt x="10042" y="5748"/>
                  </a:lnTo>
                  <a:lnTo>
                    <a:pt x="8688" y="4970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4" y="4632"/>
                  </a:lnTo>
                  <a:lnTo>
                    <a:pt x="10636" y="3854"/>
                  </a:lnTo>
                  <a:lnTo>
                    <a:pt x="12512" y="2767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6"/>
                  </a:lnTo>
                  <a:lnTo>
                    <a:pt x="11111" y="1883"/>
                  </a:lnTo>
                  <a:lnTo>
                    <a:pt x="12839" y="885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38" y="1040"/>
                  </a:lnTo>
                  <a:lnTo>
                    <a:pt x="11372" y="36"/>
                  </a:lnTo>
                  <a:lnTo>
                    <a:pt x="11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278"/>
            <p:cNvSpPr/>
            <p:nvPr/>
          </p:nvSpPr>
          <p:spPr>
            <a:xfrm>
              <a:off x="2223647" y="6015616"/>
              <a:ext cx="497920" cy="330241"/>
            </a:xfrm>
            <a:custGeom>
              <a:rect b="b" l="l" r="r" t="t"/>
              <a:pathLst>
                <a:path extrusionOk="0" h="2710" w="4086">
                  <a:moveTo>
                    <a:pt x="363" y="0"/>
                  </a:moveTo>
                  <a:cubicBezTo>
                    <a:pt x="357" y="0"/>
                    <a:pt x="351" y="6"/>
                    <a:pt x="345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cubicBezTo>
                    <a:pt x="315" y="12"/>
                    <a:pt x="303" y="12"/>
                    <a:pt x="303" y="18"/>
                  </a:cubicBezTo>
                  <a:cubicBezTo>
                    <a:pt x="297" y="24"/>
                    <a:pt x="292" y="24"/>
                    <a:pt x="274" y="36"/>
                  </a:cubicBezTo>
                  <a:cubicBezTo>
                    <a:pt x="262" y="42"/>
                    <a:pt x="256" y="48"/>
                    <a:pt x="238" y="54"/>
                  </a:cubicBezTo>
                  <a:lnTo>
                    <a:pt x="232" y="66"/>
                  </a:lnTo>
                  <a:lnTo>
                    <a:pt x="208" y="89"/>
                  </a:lnTo>
                  <a:lnTo>
                    <a:pt x="202" y="95"/>
                  </a:lnTo>
                  <a:lnTo>
                    <a:pt x="179" y="119"/>
                  </a:lnTo>
                  <a:lnTo>
                    <a:pt x="173" y="125"/>
                  </a:lnTo>
                  <a:cubicBezTo>
                    <a:pt x="167" y="131"/>
                    <a:pt x="149" y="149"/>
                    <a:pt x="143" y="161"/>
                  </a:cubicBezTo>
                  <a:lnTo>
                    <a:pt x="137" y="167"/>
                  </a:lnTo>
                  <a:lnTo>
                    <a:pt x="113" y="190"/>
                  </a:lnTo>
                  <a:cubicBezTo>
                    <a:pt x="113" y="196"/>
                    <a:pt x="107" y="196"/>
                    <a:pt x="107" y="202"/>
                  </a:cubicBezTo>
                  <a:cubicBezTo>
                    <a:pt x="96" y="214"/>
                    <a:pt x="96" y="220"/>
                    <a:pt x="90" y="226"/>
                  </a:cubicBezTo>
                  <a:cubicBezTo>
                    <a:pt x="90" y="238"/>
                    <a:pt x="84" y="238"/>
                    <a:pt x="84" y="244"/>
                  </a:cubicBezTo>
                  <a:cubicBezTo>
                    <a:pt x="78" y="250"/>
                    <a:pt x="78" y="256"/>
                    <a:pt x="66" y="268"/>
                  </a:cubicBezTo>
                  <a:cubicBezTo>
                    <a:pt x="66" y="273"/>
                    <a:pt x="60" y="273"/>
                    <a:pt x="60" y="279"/>
                  </a:cubicBezTo>
                  <a:cubicBezTo>
                    <a:pt x="54" y="285"/>
                    <a:pt x="54" y="303"/>
                    <a:pt x="48" y="309"/>
                  </a:cubicBezTo>
                  <a:cubicBezTo>
                    <a:pt x="48" y="309"/>
                    <a:pt x="48" y="315"/>
                    <a:pt x="36" y="315"/>
                  </a:cubicBezTo>
                  <a:lnTo>
                    <a:pt x="36" y="321"/>
                  </a:lnTo>
                  <a:cubicBezTo>
                    <a:pt x="36" y="333"/>
                    <a:pt x="30" y="339"/>
                    <a:pt x="30" y="351"/>
                  </a:cubicBezTo>
                  <a:cubicBezTo>
                    <a:pt x="30" y="351"/>
                    <a:pt x="30" y="363"/>
                    <a:pt x="24" y="363"/>
                  </a:cubicBezTo>
                  <a:cubicBezTo>
                    <a:pt x="24" y="369"/>
                    <a:pt x="18" y="374"/>
                    <a:pt x="18" y="386"/>
                  </a:cubicBezTo>
                  <a:lnTo>
                    <a:pt x="18" y="392"/>
                  </a:lnTo>
                  <a:cubicBezTo>
                    <a:pt x="18" y="404"/>
                    <a:pt x="7" y="416"/>
                    <a:pt x="7" y="428"/>
                  </a:cubicBezTo>
                  <a:lnTo>
                    <a:pt x="7" y="434"/>
                  </a:lnTo>
                  <a:cubicBezTo>
                    <a:pt x="7" y="440"/>
                    <a:pt x="1" y="458"/>
                    <a:pt x="1" y="464"/>
                  </a:cubicBezTo>
                  <a:lnTo>
                    <a:pt x="1" y="469"/>
                  </a:lnTo>
                  <a:lnTo>
                    <a:pt x="1" y="493"/>
                  </a:lnTo>
                  <a:lnTo>
                    <a:pt x="1" y="499"/>
                  </a:lnTo>
                  <a:lnTo>
                    <a:pt x="1" y="535"/>
                  </a:lnTo>
                  <a:cubicBezTo>
                    <a:pt x="1" y="630"/>
                    <a:pt x="36" y="695"/>
                    <a:pt x="90" y="725"/>
                  </a:cubicBezTo>
                  <a:lnTo>
                    <a:pt x="3569" y="2690"/>
                  </a:lnTo>
                  <a:lnTo>
                    <a:pt x="3563" y="2684"/>
                  </a:lnTo>
                  <a:lnTo>
                    <a:pt x="3563" y="2684"/>
                  </a:lnTo>
                  <a:cubicBezTo>
                    <a:pt x="3591" y="2701"/>
                    <a:pt x="3622" y="2710"/>
                    <a:pt x="3657" y="2710"/>
                  </a:cubicBezTo>
                  <a:cubicBezTo>
                    <a:pt x="3697" y="2710"/>
                    <a:pt x="3741" y="2698"/>
                    <a:pt x="3789" y="2672"/>
                  </a:cubicBezTo>
                  <a:cubicBezTo>
                    <a:pt x="3949" y="2571"/>
                    <a:pt x="4086" y="2334"/>
                    <a:pt x="4086" y="2150"/>
                  </a:cubicBezTo>
                  <a:cubicBezTo>
                    <a:pt x="4056" y="2067"/>
                    <a:pt x="4015" y="2001"/>
                    <a:pt x="3967" y="1972"/>
                  </a:cubicBezTo>
                  <a:lnTo>
                    <a:pt x="482" y="6"/>
                  </a:lnTo>
                  <a:lnTo>
                    <a:pt x="470" y="6"/>
                  </a:lnTo>
                  <a:cubicBezTo>
                    <a:pt x="464" y="6"/>
                    <a:pt x="464" y="0"/>
                    <a:pt x="452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278"/>
            <p:cNvSpPr/>
            <p:nvPr/>
          </p:nvSpPr>
          <p:spPr>
            <a:xfrm>
              <a:off x="2533419" y="6113228"/>
              <a:ext cx="768571" cy="640374"/>
            </a:xfrm>
            <a:custGeom>
              <a:rect b="b" l="l" r="r" t="t"/>
              <a:pathLst>
                <a:path extrusionOk="0" h="5255" w="6307">
                  <a:moveTo>
                    <a:pt x="5724" y="2317"/>
                  </a:moveTo>
                  <a:cubicBezTo>
                    <a:pt x="5721" y="2320"/>
                    <a:pt x="5718" y="2321"/>
                    <a:pt x="5716" y="2321"/>
                  </a:cubicBezTo>
                  <a:cubicBezTo>
                    <a:pt x="5714" y="2321"/>
                    <a:pt x="5712" y="2320"/>
                    <a:pt x="5712" y="2317"/>
                  </a:cubicBezTo>
                  <a:close/>
                  <a:moveTo>
                    <a:pt x="5463" y="2346"/>
                  </a:moveTo>
                  <a:cubicBezTo>
                    <a:pt x="5451" y="2346"/>
                    <a:pt x="5445" y="2352"/>
                    <a:pt x="5433" y="2352"/>
                  </a:cubicBezTo>
                  <a:cubicBezTo>
                    <a:pt x="5445" y="2346"/>
                    <a:pt x="5451" y="2346"/>
                    <a:pt x="5463" y="2346"/>
                  </a:cubicBezTo>
                  <a:close/>
                  <a:moveTo>
                    <a:pt x="5350" y="2382"/>
                  </a:moveTo>
                  <a:cubicBezTo>
                    <a:pt x="5344" y="2382"/>
                    <a:pt x="5332" y="2388"/>
                    <a:pt x="5326" y="2388"/>
                  </a:cubicBezTo>
                  <a:cubicBezTo>
                    <a:pt x="5332" y="2388"/>
                    <a:pt x="5338" y="2382"/>
                    <a:pt x="5350" y="2382"/>
                  </a:cubicBezTo>
                  <a:close/>
                  <a:moveTo>
                    <a:pt x="4165" y="5047"/>
                  </a:moveTo>
                  <a:cubicBezTo>
                    <a:pt x="4168" y="5047"/>
                    <a:pt x="4168" y="5054"/>
                    <a:pt x="4168" y="5054"/>
                  </a:cubicBezTo>
                  <a:lnTo>
                    <a:pt x="4162" y="5048"/>
                  </a:lnTo>
                  <a:cubicBezTo>
                    <a:pt x="4164" y="5047"/>
                    <a:pt x="4165" y="5047"/>
                    <a:pt x="4165" y="5047"/>
                  </a:cubicBezTo>
                  <a:close/>
                  <a:moveTo>
                    <a:pt x="4192" y="5084"/>
                  </a:moveTo>
                  <a:lnTo>
                    <a:pt x="4192" y="5084"/>
                  </a:lnTo>
                  <a:cubicBezTo>
                    <a:pt x="4198" y="5090"/>
                    <a:pt x="4204" y="5090"/>
                    <a:pt x="4204" y="5096"/>
                  </a:cubicBezTo>
                  <a:lnTo>
                    <a:pt x="4192" y="5084"/>
                  </a:lnTo>
                  <a:close/>
                  <a:moveTo>
                    <a:pt x="4258" y="5149"/>
                  </a:moveTo>
                  <a:lnTo>
                    <a:pt x="4263" y="5155"/>
                  </a:lnTo>
                  <a:cubicBezTo>
                    <a:pt x="4263" y="5155"/>
                    <a:pt x="4263" y="5149"/>
                    <a:pt x="4258" y="5149"/>
                  </a:cubicBezTo>
                  <a:close/>
                  <a:moveTo>
                    <a:pt x="4318" y="5177"/>
                  </a:moveTo>
                  <a:cubicBezTo>
                    <a:pt x="4319" y="5178"/>
                    <a:pt x="4320" y="5178"/>
                    <a:pt x="4320" y="5178"/>
                  </a:cubicBezTo>
                  <a:lnTo>
                    <a:pt x="4320" y="5178"/>
                  </a:lnTo>
                  <a:cubicBezTo>
                    <a:pt x="4320" y="5178"/>
                    <a:pt x="4319" y="5178"/>
                    <a:pt x="4318" y="5177"/>
                  </a:cubicBezTo>
                  <a:close/>
                  <a:moveTo>
                    <a:pt x="1591" y="1"/>
                  </a:moveTo>
                  <a:cubicBezTo>
                    <a:pt x="1579" y="1"/>
                    <a:pt x="1562" y="1"/>
                    <a:pt x="1550" y="7"/>
                  </a:cubicBezTo>
                  <a:lnTo>
                    <a:pt x="1532" y="7"/>
                  </a:lnTo>
                  <a:cubicBezTo>
                    <a:pt x="1520" y="7"/>
                    <a:pt x="1502" y="13"/>
                    <a:pt x="1490" y="13"/>
                  </a:cubicBezTo>
                  <a:lnTo>
                    <a:pt x="1473" y="13"/>
                  </a:lnTo>
                  <a:cubicBezTo>
                    <a:pt x="1461" y="13"/>
                    <a:pt x="1443" y="19"/>
                    <a:pt x="1425" y="31"/>
                  </a:cubicBezTo>
                  <a:lnTo>
                    <a:pt x="1413" y="31"/>
                  </a:lnTo>
                  <a:cubicBezTo>
                    <a:pt x="1401" y="37"/>
                    <a:pt x="1384" y="37"/>
                    <a:pt x="1372" y="43"/>
                  </a:cubicBezTo>
                  <a:lnTo>
                    <a:pt x="1366" y="43"/>
                  </a:lnTo>
                  <a:cubicBezTo>
                    <a:pt x="1348" y="48"/>
                    <a:pt x="1336" y="60"/>
                    <a:pt x="1312" y="66"/>
                  </a:cubicBezTo>
                  <a:cubicBezTo>
                    <a:pt x="1312" y="66"/>
                    <a:pt x="1306" y="66"/>
                    <a:pt x="1306" y="72"/>
                  </a:cubicBezTo>
                  <a:lnTo>
                    <a:pt x="1259" y="96"/>
                  </a:lnTo>
                  <a:cubicBezTo>
                    <a:pt x="1253" y="96"/>
                    <a:pt x="1253" y="102"/>
                    <a:pt x="1247" y="102"/>
                  </a:cubicBezTo>
                  <a:lnTo>
                    <a:pt x="1235" y="102"/>
                  </a:lnTo>
                  <a:cubicBezTo>
                    <a:pt x="1229" y="108"/>
                    <a:pt x="1217" y="108"/>
                    <a:pt x="1205" y="120"/>
                  </a:cubicBezTo>
                  <a:cubicBezTo>
                    <a:pt x="1199" y="120"/>
                    <a:pt x="1194" y="126"/>
                    <a:pt x="1194" y="126"/>
                  </a:cubicBezTo>
                  <a:cubicBezTo>
                    <a:pt x="1170" y="132"/>
                    <a:pt x="1158" y="149"/>
                    <a:pt x="1134" y="155"/>
                  </a:cubicBezTo>
                  <a:cubicBezTo>
                    <a:pt x="1110" y="161"/>
                    <a:pt x="1099" y="179"/>
                    <a:pt x="1081" y="191"/>
                  </a:cubicBezTo>
                  <a:cubicBezTo>
                    <a:pt x="1075" y="191"/>
                    <a:pt x="1075" y="197"/>
                    <a:pt x="1069" y="197"/>
                  </a:cubicBezTo>
                  <a:cubicBezTo>
                    <a:pt x="1051" y="209"/>
                    <a:pt x="1045" y="215"/>
                    <a:pt x="1027" y="221"/>
                  </a:cubicBezTo>
                  <a:cubicBezTo>
                    <a:pt x="1021" y="227"/>
                    <a:pt x="1015" y="227"/>
                    <a:pt x="1009" y="238"/>
                  </a:cubicBezTo>
                  <a:cubicBezTo>
                    <a:pt x="992" y="244"/>
                    <a:pt x="986" y="250"/>
                    <a:pt x="968" y="256"/>
                  </a:cubicBezTo>
                  <a:cubicBezTo>
                    <a:pt x="962" y="268"/>
                    <a:pt x="956" y="268"/>
                    <a:pt x="950" y="274"/>
                  </a:cubicBezTo>
                  <a:cubicBezTo>
                    <a:pt x="938" y="274"/>
                    <a:pt x="938" y="280"/>
                    <a:pt x="932" y="280"/>
                  </a:cubicBezTo>
                  <a:cubicBezTo>
                    <a:pt x="926" y="280"/>
                    <a:pt x="926" y="286"/>
                    <a:pt x="926" y="286"/>
                  </a:cubicBezTo>
                  <a:cubicBezTo>
                    <a:pt x="909" y="304"/>
                    <a:pt x="891" y="316"/>
                    <a:pt x="873" y="334"/>
                  </a:cubicBezTo>
                  <a:cubicBezTo>
                    <a:pt x="867" y="339"/>
                    <a:pt x="861" y="339"/>
                    <a:pt x="861" y="345"/>
                  </a:cubicBezTo>
                  <a:cubicBezTo>
                    <a:pt x="837" y="369"/>
                    <a:pt x="814" y="381"/>
                    <a:pt x="790" y="405"/>
                  </a:cubicBezTo>
                  <a:lnTo>
                    <a:pt x="784" y="411"/>
                  </a:lnTo>
                  <a:cubicBezTo>
                    <a:pt x="760" y="429"/>
                    <a:pt x="748" y="452"/>
                    <a:pt x="730" y="464"/>
                  </a:cubicBezTo>
                  <a:cubicBezTo>
                    <a:pt x="724" y="470"/>
                    <a:pt x="718" y="482"/>
                    <a:pt x="718" y="488"/>
                  </a:cubicBezTo>
                  <a:cubicBezTo>
                    <a:pt x="701" y="500"/>
                    <a:pt x="689" y="524"/>
                    <a:pt x="671" y="541"/>
                  </a:cubicBezTo>
                  <a:cubicBezTo>
                    <a:pt x="665" y="547"/>
                    <a:pt x="665" y="553"/>
                    <a:pt x="659" y="553"/>
                  </a:cubicBezTo>
                  <a:cubicBezTo>
                    <a:pt x="635" y="577"/>
                    <a:pt x="623" y="601"/>
                    <a:pt x="600" y="619"/>
                  </a:cubicBezTo>
                  <a:lnTo>
                    <a:pt x="594" y="630"/>
                  </a:lnTo>
                  <a:cubicBezTo>
                    <a:pt x="576" y="648"/>
                    <a:pt x="552" y="672"/>
                    <a:pt x="540" y="696"/>
                  </a:cubicBezTo>
                  <a:cubicBezTo>
                    <a:pt x="534" y="702"/>
                    <a:pt x="534" y="708"/>
                    <a:pt x="523" y="719"/>
                  </a:cubicBezTo>
                  <a:cubicBezTo>
                    <a:pt x="511" y="737"/>
                    <a:pt x="493" y="755"/>
                    <a:pt x="481" y="779"/>
                  </a:cubicBezTo>
                  <a:cubicBezTo>
                    <a:pt x="475" y="785"/>
                    <a:pt x="475" y="791"/>
                    <a:pt x="463" y="803"/>
                  </a:cubicBezTo>
                  <a:cubicBezTo>
                    <a:pt x="451" y="820"/>
                    <a:pt x="428" y="850"/>
                    <a:pt x="416" y="874"/>
                  </a:cubicBezTo>
                  <a:lnTo>
                    <a:pt x="404" y="880"/>
                  </a:lnTo>
                  <a:lnTo>
                    <a:pt x="362" y="951"/>
                  </a:lnTo>
                  <a:cubicBezTo>
                    <a:pt x="356" y="957"/>
                    <a:pt x="356" y="963"/>
                    <a:pt x="344" y="969"/>
                  </a:cubicBezTo>
                  <a:cubicBezTo>
                    <a:pt x="333" y="993"/>
                    <a:pt x="327" y="1010"/>
                    <a:pt x="309" y="1028"/>
                  </a:cubicBezTo>
                  <a:cubicBezTo>
                    <a:pt x="303" y="1040"/>
                    <a:pt x="303" y="1046"/>
                    <a:pt x="297" y="1052"/>
                  </a:cubicBezTo>
                  <a:cubicBezTo>
                    <a:pt x="279" y="1082"/>
                    <a:pt x="267" y="1105"/>
                    <a:pt x="249" y="1135"/>
                  </a:cubicBezTo>
                  <a:cubicBezTo>
                    <a:pt x="249" y="1141"/>
                    <a:pt x="249" y="1141"/>
                    <a:pt x="243" y="1147"/>
                  </a:cubicBezTo>
                  <a:cubicBezTo>
                    <a:pt x="226" y="1171"/>
                    <a:pt x="220" y="1200"/>
                    <a:pt x="208" y="1224"/>
                  </a:cubicBezTo>
                  <a:cubicBezTo>
                    <a:pt x="196" y="1230"/>
                    <a:pt x="196" y="1236"/>
                    <a:pt x="190" y="1254"/>
                  </a:cubicBezTo>
                  <a:cubicBezTo>
                    <a:pt x="184" y="1278"/>
                    <a:pt x="178" y="1295"/>
                    <a:pt x="160" y="1313"/>
                  </a:cubicBezTo>
                  <a:cubicBezTo>
                    <a:pt x="160" y="1319"/>
                    <a:pt x="154" y="1325"/>
                    <a:pt x="154" y="1337"/>
                  </a:cubicBezTo>
                  <a:cubicBezTo>
                    <a:pt x="137" y="1367"/>
                    <a:pt x="131" y="1396"/>
                    <a:pt x="125" y="1414"/>
                  </a:cubicBezTo>
                  <a:cubicBezTo>
                    <a:pt x="125" y="1426"/>
                    <a:pt x="125" y="1426"/>
                    <a:pt x="119" y="1432"/>
                  </a:cubicBezTo>
                  <a:cubicBezTo>
                    <a:pt x="107" y="1456"/>
                    <a:pt x="101" y="1474"/>
                    <a:pt x="95" y="1503"/>
                  </a:cubicBezTo>
                  <a:cubicBezTo>
                    <a:pt x="95" y="1515"/>
                    <a:pt x="89" y="1527"/>
                    <a:pt x="89" y="1533"/>
                  </a:cubicBezTo>
                  <a:cubicBezTo>
                    <a:pt x="77" y="1557"/>
                    <a:pt x="71" y="1575"/>
                    <a:pt x="71" y="1592"/>
                  </a:cubicBezTo>
                  <a:cubicBezTo>
                    <a:pt x="71" y="1604"/>
                    <a:pt x="65" y="1610"/>
                    <a:pt x="65" y="1616"/>
                  </a:cubicBezTo>
                  <a:lnTo>
                    <a:pt x="65" y="1622"/>
                  </a:lnTo>
                  <a:cubicBezTo>
                    <a:pt x="59" y="1652"/>
                    <a:pt x="48" y="1681"/>
                    <a:pt x="42" y="1705"/>
                  </a:cubicBezTo>
                  <a:lnTo>
                    <a:pt x="42" y="1723"/>
                  </a:lnTo>
                  <a:cubicBezTo>
                    <a:pt x="36" y="1741"/>
                    <a:pt x="36" y="1770"/>
                    <a:pt x="30" y="1794"/>
                  </a:cubicBezTo>
                  <a:cubicBezTo>
                    <a:pt x="30" y="1800"/>
                    <a:pt x="30" y="1818"/>
                    <a:pt x="18" y="1824"/>
                  </a:cubicBezTo>
                  <a:cubicBezTo>
                    <a:pt x="18" y="1848"/>
                    <a:pt x="12" y="1860"/>
                    <a:pt x="12" y="1883"/>
                  </a:cubicBezTo>
                  <a:cubicBezTo>
                    <a:pt x="12" y="1889"/>
                    <a:pt x="12" y="1907"/>
                    <a:pt x="6" y="1913"/>
                  </a:cubicBezTo>
                  <a:cubicBezTo>
                    <a:pt x="6" y="1943"/>
                    <a:pt x="0" y="1966"/>
                    <a:pt x="0" y="1996"/>
                  </a:cubicBezTo>
                  <a:lnTo>
                    <a:pt x="0" y="2056"/>
                  </a:lnTo>
                  <a:lnTo>
                    <a:pt x="0" y="2061"/>
                  </a:lnTo>
                  <a:lnTo>
                    <a:pt x="0" y="2127"/>
                  </a:lnTo>
                  <a:lnTo>
                    <a:pt x="0" y="2186"/>
                  </a:lnTo>
                  <a:lnTo>
                    <a:pt x="0" y="2204"/>
                  </a:lnTo>
                  <a:lnTo>
                    <a:pt x="0" y="2246"/>
                  </a:lnTo>
                  <a:lnTo>
                    <a:pt x="0" y="2269"/>
                  </a:lnTo>
                  <a:cubicBezTo>
                    <a:pt x="0" y="2287"/>
                    <a:pt x="0" y="2299"/>
                    <a:pt x="6" y="2305"/>
                  </a:cubicBezTo>
                  <a:lnTo>
                    <a:pt x="6" y="2329"/>
                  </a:lnTo>
                  <a:lnTo>
                    <a:pt x="6" y="2335"/>
                  </a:lnTo>
                  <a:cubicBezTo>
                    <a:pt x="6" y="2352"/>
                    <a:pt x="12" y="2358"/>
                    <a:pt x="12" y="2376"/>
                  </a:cubicBezTo>
                  <a:lnTo>
                    <a:pt x="12" y="2382"/>
                  </a:lnTo>
                  <a:cubicBezTo>
                    <a:pt x="12" y="2394"/>
                    <a:pt x="18" y="2418"/>
                    <a:pt x="30" y="2436"/>
                  </a:cubicBezTo>
                  <a:lnTo>
                    <a:pt x="30" y="2447"/>
                  </a:lnTo>
                  <a:cubicBezTo>
                    <a:pt x="30" y="2465"/>
                    <a:pt x="36" y="2471"/>
                    <a:pt x="36" y="2483"/>
                  </a:cubicBezTo>
                  <a:cubicBezTo>
                    <a:pt x="36" y="2495"/>
                    <a:pt x="36" y="2495"/>
                    <a:pt x="42" y="2501"/>
                  </a:cubicBezTo>
                  <a:cubicBezTo>
                    <a:pt x="48" y="2513"/>
                    <a:pt x="48" y="2525"/>
                    <a:pt x="59" y="2531"/>
                  </a:cubicBezTo>
                  <a:cubicBezTo>
                    <a:pt x="59" y="2536"/>
                    <a:pt x="59" y="2536"/>
                    <a:pt x="65" y="2542"/>
                  </a:cubicBezTo>
                  <a:cubicBezTo>
                    <a:pt x="71" y="2560"/>
                    <a:pt x="71" y="2572"/>
                    <a:pt x="77" y="2584"/>
                  </a:cubicBezTo>
                  <a:lnTo>
                    <a:pt x="77" y="2590"/>
                  </a:lnTo>
                  <a:lnTo>
                    <a:pt x="101" y="2631"/>
                  </a:lnTo>
                  <a:lnTo>
                    <a:pt x="107" y="2643"/>
                  </a:lnTo>
                  <a:cubicBezTo>
                    <a:pt x="119" y="2649"/>
                    <a:pt x="125" y="2661"/>
                    <a:pt x="125" y="2673"/>
                  </a:cubicBezTo>
                  <a:cubicBezTo>
                    <a:pt x="125" y="2679"/>
                    <a:pt x="131" y="2679"/>
                    <a:pt x="131" y="2685"/>
                  </a:cubicBezTo>
                  <a:cubicBezTo>
                    <a:pt x="137" y="2691"/>
                    <a:pt x="148" y="2703"/>
                    <a:pt x="148" y="2715"/>
                  </a:cubicBezTo>
                  <a:lnTo>
                    <a:pt x="154" y="2721"/>
                  </a:lnTo>
                  <a:cubicBezTo>
                    <a:pt x="160" y="2732"/>
                    <a:pt x="166" y="2744"/>
                    <a:pt x="184" y="2750"/>
                  </a:cubicBezTo>
                  <a:lnTo>
                    <a:pt x="214" y="2780"/>
                  </a:lnTo>
                  <a:lnTo>
                    <a:pt x="220" y="2792"/>
                  </a:lnTo>
                  <a:lnTo>
                    <a:pt x="243" y="2810"/>
                  </a:lnTo>
                  <a:lnTo>
                    <a:pt x="249" y="2821"/>
                  </a:lnTo>
                  <a:cubicBezTo>
                    <a:pt x="255" y="2827"/>
                    <a:pt x="267" y="2833"/>
                    <a:pt x="273" y="2833"/>
                  </a:cubicBezTo>
                  <a:lnTo>
                    <a:pt x="279" y="2839"/>
                  </a:lnTo>
                  <a:cubicBezTo>
                    <a:pt x="297" y="2851"/>
                    <a:pt x="303" y="2857"/>
                    <a:pt x="315" y="2863"/>
                  </a:cubicBezTo>
                  <a:lnTo>
                    <a:pt x="4313" y="5173"/>
                  </a:lnTo>
                  <a:lnTo>
                    <a:pt x="4313" y="5173"/>
                  </a:lnTo>
                  <a:cubicBezTo>
                    <a:pt x="4312" y="5173"/>
                    <a:pt x="4312" y="5173"/>
                    <a:pt x="4311" y="5173"/>
                  </a:cubicBezTo>
                  <a:cubicBezTo>
                    <a:pt x="4313" y="5174"/>
                    <a:pt x="4316" y="5176"/>
                    <a:pt x="4318" y="5177"/>
                  </a:cubicBezTo>
                  <a:lnTo>
                    <a:pt x="4318" y="5177"/>
                  </a:lnTo>
                  <a:cubicBezTo>
                    <a:pt x="4317" y="5177"/>
                    <a:pt x="4317" y="5176"/>
                    <a:pt x="4316" y="5175"/>
                  </a:cubicBezTo>
                  <a:lnTo>
                    <a:pt x="4316" y="5175"/>
                  </a:lnTo>
                  <a:lnTo>
                    <a:pt x="4323" y="5179"/>
                  </a:lnTo>
                  <a:cubicBezTo>
                    <a:pt x="4322" y="5179"/>
                    <a:pt x="4321" y="5179"/>
                    <a:pt x="4320" y="5178"/>
                  </a:cubicBezTo>
                  <a:lnTo>
                    <a:pt x="4320" y="5178"/>
                  </a:lnTo>
                  <a:cubicBezTo>
                    <a:pt x="4407" y="5228"/>
                    <a:pt x="4510" y="5255"/>
                    <a:pt x="4623" y="5255"/>
                  </a:cubicBezTo>
                  <a:cubicBezTo>
                    <a:pt x="4779" y="5255"/>
                    <a:pt x="4956" y="5204"/>
                    <a:pt x="5142" y="5096"/>
                  </a:cubicBezTo>
                  <a:cubicBezTo>
                    <a:pt x="5778" y="4728"/>
                    <a:pt x="6294" y="3837"/>
                    <a:pt x="6282" y="3101"/>
                  </a:cubicBezTo>
                  <a:cubicBezTo>
                    <a:pt x="6306" y="2768"/>
                    <a:pt x="6175" y="2507"/>
                    <a:pt x="5968" y="2388"/>
                  </a:cubicBezTo>
                  <a:lnTo>
                    <a:pt x="1960" y="72"/>
                  </a:lnTo>
                  <a:lnTo>
                    <a:pt x="1912" y="48"/>
                  </a:lnTo>
                  <a:cubicBezTo>
                    <a:pt x="1906" y="48"/>
                    <a:pt x="1906" y="43"/>
                    <a:pt x="1900" y="43"/>
                  </a:cubicBezTo>
                  <a:cubicBezTo>
                    <a:pt x="1888" y="37"/>
                    <a:pt x="1876" y="37"/>
                    <a:pt x="1870" y="31"/>
                  </a:cubicBezTo>
                  <a:cubicBezTo>
                    <a:pt x="1859" y="31"/>
                    <a:pt x="1853" y="19"/>
                    <a:pt x="1853" y="19"/>
                  </a:cubicBezTo>
                  <a:cubicBezTo>
                    <a:pt x="1847" y="19"/>
                    <a:pt x="1829" y="13"/>
                    <a:pt x="1823" y="13"/>
                  </a:cubicBezTo>
                  <a:cubicBezTo>
                    <a:pt x="1817" y="13"/>
                    <a:pt x="1811" y="13"/>
                    <a:pt x="1799" y="7"/>
                  </a:cubicBezTo>
                  <a:cubicBezTo>
                    <a:pt x="1793" y="7"/>
                    <a:pt x="1775" y="1"/>
                    <a:pt x="177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278"/>
            <p:cNvSpPr/>
            <p:nvPr/>
          </p:nvSpPr>
          <p:spPr>
            <a:xfrm>
              <a:off x="2895837" y="6397653"/>
              <a:ext cx="1387254" cy="808419"/>
            </a:xfrm>
            <a:custGeom>
              <a:rect b="b" l="l" r="r" t="t"/>
              <a:pathLst>
                <a:path extrusionOk="0" h="6634" w="11384">
                  <a:moveTo>
                    <a:pt x="7791" y="1"/>
                  </a:moveTo>
                  <a:lnTo>
                    <a:pt x="1" y="4585"/>
                  </a:lnTo>
                  <a:lnTo>
                    <a:pt x="3593" y="6633"/>
                  </a:lnTo>
                  <a:lnTo>
                    <a:pt x="11384" y="2049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278"/>
            <p:cNvSpPr/>
            <p:nvPr/>
          </p:nvSpPr>
          <p:spPr>
            <a:xfrm>
              <a:off x="3333686" y="6647348"/>
              <a:ext cx="955992" cy="1188988"/>
            </a:xfrm>
            <a:custGeom>
              <a:rect b="b" l="l" r="r" t="t"/>
              <a:pathLst>
                <a:path extrusionOk="0" h="9757" w="7845">
                  <a:moveTo>
                    <a:pt x="7791" y="0"/>
                  </a:moveTo>
                  <a:lnTo>
                    <a:pt x="0" y="4584"/>
                  </a:lnTo>
                  <a:lnTo>
                    <a:pt x="42" y="9756"/>
                  </a:lnTo>
                  <a:lnTo>
                    <a:pt x="7844" y="5178"/>
                  </a:lnTo>
                  <a:lnTo>
                    <a:pt x="7791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278"/>
            <p:cNvSpPr/>
            <p:nvPr/>
          </p:nvSpPr>
          <p:spPr>
            <a:xfrm>
              <a:off x="2895837" y="6956268"/>
              <a:ext cx="442961" cy="880073"/>
            </a:xfrm>
            <a:custGeom>
              <a:rect b="b" l="l" r="r" t="t"/>
              <a:pathLst>
                <a:path extrusionOk="0" h="7222" w="3635">
                  <a:moveTo>
                    <a:pt x="1" y="1"/>
                  </a:moveTo>
                  <a:lnTo>
                    <a:pt x="42" y="5173"/>
                  </a:lnTo>
                  <a:lnTo>
                    <a:pt x="3635" y="7221"/>
                  </a:lnTo>
                  <a:lnTo>
                    <a:pt x="3593" y="2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278"/>
            <p:cNvSpPr/>
            <p:nvPr/>
          </p:nvSpPr>
          <p:spPr>
            <a:xfrm>
              <a:off x="5419840" y="4558270"/>
              <a:ext cx="1175218" cy="1498634"/>
            </a:xfrm>
            <a:custGeom>
              <a:rect b="b" l="l" r="r" t="t"/>
              <a:pathLst>
                <a:path extrusionOk="0" h="12298" w="9644">
                  <a:moveTo>
                    <a:pt x="3011" y="0"/>
                  </a:moveTo>
                  <a:cubicBezTo>
                    <a:pt x="2987" y="0"/>
                    <a:pt x="2963" y="0"/>
                    <a:pt x="2940" y="6"/>
                  </a:cubicBezTo>
                  <a:lnTo>
                    <a:pt x="2904" y="6"/>
                  </a:lnTo>
                  <a:cubicBezTo>
                    <a:pt x="2880" y="6"/>
                    <a:pt x="2857" y="12"/>
                    <a:pt x="2833" y="12"/>
                  </a:cubicBezTo>
                  <a:lnTo>
                    <a:pt x="2809" y="12"/>
                  </a:lnTo>
                  <a:cubicBezTo>
                    <a:pt x="2779" y="24"/>
                    <a:pt x="2744" y="24"/>
                    <a:pt x="2714" y="30"/>
                  </a:cubicBezTo>
                  <a:cubicBezTo>
                    <a:pt x="2702" y="30"/>
                    <a:pt x="2696" y="30"/>
                    <a:pt x="2690" y="36"/>
                  </a:cubicBezTo>
                  <a:cubicBezTo>
                    <a:pt x="2667" y="42"/>
                    <a:pt x="2637" y="42"/>
                    <a:pt x="2613" y="54"/>
                  </a:cubicBezTo>
                  <a:cubicBezTo>
                    <a:pt x="2607" y="54"/>
                    <a:pt x="2595" y="60"/>
                    <a:pt x="2583" y="60"/>
                  </a:cubicBezTo>
                  <a:cubicBezTo>
                    <a:pt x="2566" y="66"/>
                    <a:pt x="2542" y="66"/>
                    <a:pt x="2524" y="72"/>
                  </a:cubicBezTo>
                  <a:cubicBezTo>
                    <a:pt x="2512" y="72"/>
                    <a:pt x="2506" y="83"/>
                    <a:pt x="2488" y="83"/>
                  </a:cubicBezTo>
                  <a:cubicBezTo>
                    <a:pt x="2465" y="89"/>
                    <a:pt x="2453" y="89"/>
                    <a:pt x="2429" y="95"/>
                  </a:cubicBezTo>
                  <a:cubicBezTo>
                    <a:pt x="2417" y="101"/>
                    <a:pt x="2405" y="101"/>
                    <a:pt x="2393" y="113"/>
                  </a:cubicBezTo>
                  <a:cubicBezTo>
                    <a:pt x="2376" y="119"/>
                    <a:pt x="2358" y="125"/>
                    <a:pt x="2340" y="131"/>
                  </a:cubicBezTo>
                  <a:cubicBezTo>
                    <a:pt x="2328" y="143"/>
                    <a:pt x="2316" y="143"/>
                    <a:pt x="2304" y="149"/>
                  </a:cubicBezTo>
                  <a:cubicBezTo>
                    <a:pt x="2287" y="155"/>
                    <a:pt x="2269" y="161"/>
                    <a:pt x="2251" y="173"/>
                  </a:cubicBezTo>
                  <a:cubicBezTo>
                    <a:pt x="2239" y="178"/>
                    <a:pt x="2227" y="178"/>
                    <a:pt x="2215" y="184"/>
                  </a:cubicBezTo>
                  <a:cubicBezTo>
                    <a:pt x="2197" y="190"/>
                    <a:pt x="2180" y="202"/>
                    <a:pt x="2162" y="208"/>
                  </a:cubicBezTo>
                  <a:cubicBezTo>
                    <a:pt x="2156" y="214"/>
                    <a:pt x="2138" y="214"/>
                    <a:pt x="2132" y="220"/>
                  </a:cubicBezTo>
                  <a:cubicBezTo>
                    <a:pt x="2108" y="232"/>
                    <a:pt x="2096" y="244"/>
                    <a:pt x="2073" y="250"/>
                  </a:cubicBezTo>
                  <a:cubicBezTo>
                    <a:pt x="2067" y="262"/>
                    <a:pt x="2061" y="262"/>
                    <a:pt x="2049" y="268"/>
                  </a:cubicBezTo>
                  <a:cubicBezTo>
                    <a:pt x="2019" y="279"/>
                    <a:pt x="2001" y="297"/>
                    <a:pt x="1972" y="309"/>
                  </a:cubicBezTo>
                  <a:lnTo>
                    <a:pt x="0" y="1491"/>
                  </a:lnTo>
                  <a:cubicBezTo>
                    <a:pt x="30" y="1479"/>
                    <a:pt x="54" y="1461"/>
                    <a:pt x="84" y="1449"/>
                  </a:cubicBezTo>
                  <a:cubicBezTo>
                    <a:pt x="89" y="1437"/>
                    <a:pt x="101" y="1437"/>
                    <a:pt x="113" y="1431"/>
                  </a:cubicBezTo>
                  <a:cubicBezTo>
                    <a:pt x="137" y="1425"/>
                    <a:pt x="149" y="1408"/>
                    <a:pt x="173" y="1402"/>
                  </a:cubicBezTo>
                  <a:cubicBezTo>
                    <a:pt x="179" y="1396"/>
                    <a:pt x="196" y="1396"/>
                    <a:pt x="202" y="1390"/>
                  </a:cubicBezTo>
                  <a:cubicBezTo>
                    <a:pt x="220" y="1378"/>
                    <a:pt x="238" y="1372"/>
                    <a:pt x="256" y="1366"/>
                  </a:cubicBezTo>
                  <a:cubicBezTo>
                    <a:pt x="268" y="1360"/>
                    <a:pt x="279" y="1360"/>
                    <a:pt x="291" y="1348"/>
                  </a:cubicBezTo>
                  <a:cubicBezTo>
                    <a:pt x="309" y="1342"/>
                    <a:pt x="327" y="1336"/>
                    <a:pt x="345" y="1330"/>
                  </a:cubicBezTo>
                  <a:cubicBezTo>
                    <a:pt x="357" y="1319"/>
                    <a:pt x="369" y="1319"/>
                    <a:pt x="380" y="1313"/>
                  </a:cubicBezTo>
                  <a:cubicBezTo>
                    <a:pt x="398" y="1307"/>
                    <a:pt x="416" y="1301"/>
                    <a:pt x="434" y="1301"/>
                  </a:cubicBezTo>
                  <a:cubicBezTo>
                    <a:pt x="446" y="1289"/>
                    <a:pt x="458" y="1289"/>
                    <a:pt x="470" y="1283"/>
                  </a:cubicBezTo>
                  <a:cubicBezTo>
                    <a:pt x="487" y="1277"/>
                    <a:pt x="505" y="1277"/>
                    <a:pt x="529" y="1271"/>
                  </a:cubicBezTo>
                  <a:cubicBezTo>
                    <a:pt x="547" y="1271"/>
                    <a:pt x="553" y="1259"/>
                    <a:pt x="565" y="1259"/>
                  </a:cubicBezTo>
                  <a:cubicBezTo>
                    <a:pt x="588" y="1253"/>
                    <a:pt x="606" y="1253"/>
                    <a:pt x="624" y="1247"/>
                  </a:cubicBezTo>
                  <a:cubicBezTo>
                    <a:pt x="642" y="1247"/>
                    <a:pt x="648" y="1241"/>
                    <a:pt x="665" y="1241"/>
                  </a:cubicBezTo>
                  <a:cubicBezTo>
                    <a:pt x="683" y="1229"/>
                    <a:pt x="713" y="1229"/>
                    <a:pt x="737" y="1224"/>
                  </a:cubicBezTo>
                  <a:cubicBezTo>
                    <a:pt x="743" y="1224"/>
                    <a:pt x="755" y="1224"/>
                    <a:pt x="760" y="1218"/>
                  </a:cubicBezTo>
                  <a:cubicBezTo>
                    <a:pt x="790" y="1212"/>
                    <a:pt x="826" y="1212"/>
                    <a:pt x="855" y="1200"/>
                  </a:cubicBezTo>
                  <a:lnTo>
                    <a:pt x="879" y="1200"/>
                  </a:lnTo>
                  <a:cubicBezTo>
                    <a:pt x="903" y="1200"/>
                    <a:pt x="933" y="1194"/>
                    <a:pt x="950" y="1194"/>
                  </a:cubicBezTo>
                  <a:lnTo>
                    <a:pt x="992" y="1194"/>
                  </a:lnTo>
                  <a:cubicBezTo>
                    <a:pt x="1010" y="1194"/>
                    <a:pt x="1034" y="1194"/>
                    <a:pt x="1057" y="1188"/>
                  </a:cubicBezTo>
                  <a:lnTo>
                    <a:pt x="1414" y="1188"/>
                  </a:lnTo>
                  <a:cubicBezTo>
                    <a:pt x="1437" y="1188"/>
                    <a:pt x="1455" y="1188"/>
                    <a:pt x="1473" y="1194"/>
                  </a:cubicBezTo>
                  <a:cubicBezTo>
                    <a:pt x="1485" y="1194"/>
                    <a:pt x="1503" y="1194"/>
                    <a:pt x="1521" y="1200"/>
                  </a:cubicBezTo>
                  <a:cubicBezTo>
                    <a:pt x="1538" y="1200"/>
                    <a:pt x="1562" y="1212"/>
                    <a:pt x="1586" y="1212"/>
                  </a:cubicBezTo>
                  <a:cubicBezTo>
                    <a:pt x="1598" y="1212"/>
                    <a:pt x="1616" y="1212"/>
                    <a:pt x="1627" y="1218"/>
                  </a:cubicBezTo>
                  <a:lnTo>
                    <a:pt x="1645" y="1218"/>
                  </a:lnTo>
                  <a:cubicBezTo>
                    <a:pt x="1675" y="1224"/>
                    <a:pt x="1705" y="1224"/>
                    <a:pt x="1722" y="1229"/>
                  </a:cubicBezTo>
                  <a:lnTo>
                    <a:pt x="1740" y="1229"/>
                  </a:lnTo>
                  <a:cubicBezTo>
                    <a:pt x="1770" y="1241"/>
                    <a:pt x="1800" y="1247"/>
                    <a:pt x="1835" y="1247"/>
                  </a:cubicBezTo>
                  <a:lnTo>
                    <a:pt x="1853" y="1247"/>
                  </a:lnTo>
                  <a:cubicBezTo>
                    <a:pt x="1883" y="1253"/>
                    <a:pt x="1912" y="1259"/>
                    <a:pt x="1930" y="1271"/>
                  </a:cubicBezTo>
                  <a:cubicBezTo>
                    <a:pt x="1942" y="1271"/>
                    <a:pt x="1948" y="1271"/>
                    <a:pt x="1948" y="1277"/>
                  </a:cubicBezTo>
                  <a:cubicBezTo>
                    <a:pt x="1978" y="1283"/>
                    <a:pt x="2013" y="1289"/>
                    <a:pt x="2043" y="1301"/>
                  </a:cubicBezTo>
                  <a:cubicBezTo>
                    <a:pt x="2049" y="1301"/>
                    <a:pt x="2061" y="1301"/>
                    <a:pt x="2067" y="1307"/>
                  </a:cubicBezTo>
                  <a:cubicBezTo>
                    <a:pt x="2096" y="1313"/>
                    <a:pt x="2126" y="1319"/>
                    <a:pt x="2150" y="1330"/>
                  </a:cubicBezTo>
                  <a:cubicBezTo>
                    <a:pt x="2156" y="1330"/>
                    <a:pt x="2156" y="1330"/>
                    <a:pt x="2162" y="1336"/>
                  </a:cubicBezTo>
                  <a:cubicBezTo>
                    <a:pt x="2191" y="1342"/>
                    <a:pt x="2227" y="1360"/>
                    <a:pt x="2257" y="1366"/>
                  </a:cubicBezTo>
                  <a:cubicBezTo>
                    <a:pt x="2269" y="1366"/>
                    <a:pt x="2275" y="1372"/>
                    <a:pt x="2281" y="1372"/>
                  </a:cubicBezTo>
                  <a:cubicBezTo>
                    <a:pt x="2310" y="1378"/>
                    <a:pt x="2340" y="1396"/>
                    <a:pt x="2370" y="1402"/>
                  </a:cubicBezTo>
                  <a:cubicBezTo>
                    <a:pt x="2376" y="1402"/>
                    <a:pt x="2376" y="1402"/>
                    <a:pt x="2387" y="1408"/>
                  </a:cubicBezTo>
                  <a:cubicBezTo>
                    <a:pt x="2417" y="1425"/>
                    <a:pt x="2453" y="1431"/>
                    <a:pt x="2482" y="1449"/>
                  </a:cubicBezTo>
                  <a:cubicBezTo>
                    <a:pt x="2488" y="1449"/>
                    <a:pt x="2494" y="1455"/>
                    <a:pt x="2506" y="1455"/>
                  </a:cubicBezTo>
                  <a:cubicBezTo>
                    <a:pt x="2536" y="1467"/>
                    <a:pt x="2566" y="1479"/>
                    <a:pt x="2595" y="1491"/>
                  </a:cubicBezTo>
                  <a:cubicBezTo>
                    <a:pt x="2601" y="1491"/>
                    <a:pt x="2601" y="1497"/>
                    <a:pt x="2607" y="1497"/>
                  </a:cubicBezTo>
                  <a:cubicBezTo>
                    <a:pt x="2637" y="1515"/>
                    <a:pt x="2672" y="1526"/>
                    <a:pt x="2702" y="1544"/>
                  </a:cubicBezTo>
                  <a:cubicBezTo>
                    <a:pt x="2714" y="1550"/>
                    <a:pt x="2720" y="1550"/>
                    <a:pt x="2732" y="1556"/>
                  </a:cubicBezTo>
                  <a:cubicBezTo>
                    <a:pt x="2756" y="1568"/>
                    <a:pt x="2779" y="1580"/>
                    <a:pt x="2803" y="1586"/>
                  </a:cubicBezTo>
                  <a:lnTo>
                    <a:pt x="2845" y="1610"/>
                  </a:lnTo>
                  <a:cubicBezTo>
                    <a:pt x="2868" y="1615"/>
                    <a:pt x="2892" y="1633"/>
                    <a:pt x="2910" y="1639"/>
                  </a:cubicBezTo>
                  <a:lnTo>
                    <a:pt x="2957" y="1663"/>
                  </a:lnTo>
                  <a:cubicBezTo>
                    <a:pt x="2981" y="1675"/>
                    <a:pt x="2999" y="1687"/>
                    <a:pt x="3023" y="1699"/>
                  </a:cubicBezTo>
                  <a:lnTo>
                    <a:pt x="3070" y="1722"/>
                  </a:lnTo>
                  <a:cubicBezTo>
                    <a:pt x="3106" y="1746"/>
                    <a:pt x="3142" y="1758"/>
                    <a:pt x="3177" y="1782"/>
                  </a:cubicBezTo>
                  <a:cubicBezTo>
                    <a:pt x="3219" y="1805"/>
                    <a:pt x="3254" y="1823"/>
                    <a:pt x="3284" y="1841"/>
                  </a:cubicBezTo>
                  <a:cubicBezTo>
                    <a:pt x="3296" y="1847"/>
                    <a:pt x="3314" y="1853"/>
                    <a:pt x="3320" y="1865"/>
                  </a:cubicBezTo>
                  <a:lnTo>
                    <a:pt x="3385" y="1906"/>
                  </a:lnTo>
                  <a:cubicBezTo>
                    <a:pt x="3403" y="1912"/>
                    <a:pt x="3415" y="1930"/>
                    <a:pt x="3433" y="1936"/>
                  </a:cubicBezTo>
                  <a:cubicBezTo>
                    <a:pt x="3456" y="1954"/>
                    <a:pt x="3468" y="1960"/>
                    <a:pt x="3492" y="1972"/>
                  </a:cubicBezTo>
                  <a:cubicBezTo>
                    <a:pt x="3504" y="1984"/>
                    <a:pt x="3522" y="1995"/>
                    <a:pt x="3533" y="2001"/>
                  </a:cubicBezTo>
                  <a:cubicBezTo>
                    <a:pt x="3557" y="2019"/>
                    <a:pt x="3575" y="2031"/>
                    <a:pt x="3599" y="2043"/>
                  </a:cubicBezTo>
                  <a:cubicBezTo>
                    <a:pt x="3611" y="2049"/>
                    <a:pt x="3628" y="2061"/>
                    <a:pt x="3640" y="2073"/>
                  </a:cubicBezTo>
                  <a:lnTo>
                    <a:pt x="3706" y="2114"/>
                  </a:lnTo>
                  <a:cubicBezTo>
                    <a:pt x="3723" y="2120"/>
                    <a:pt x="3735" y="2138"/>
                    <a:pt x="3753" y="2144"/>
                  </a:cubicBezTo>
                  <a:cubicBezTo>
                    <a:pt x="3783" y="2168"/>
                    <a:pt x="3813" y="2191"/>
                    <a:pt x="3848" y="2209"/>
                  </a:cubicBezTo>
                  <a:cubicBezTo>
                    <a:pt x="3854" y="2221"/>
                    <a:pt x="3872" y="2227"/>
                    <a:pt x="3878" y="2233"/>
                  </a:cubicBezTo>
                  <a:cubicBezTo>
                    <a:pt x="3908" y="2257"/>
                    <a:pt x="3931" y="2281"/>
                    <a:pt x="3961" y="2292"/>
                  </a:cubicBezTo>
                  <a:cubicBezTo>
                    <a:pt x="4003" y="2328"/>
                    <a:pt x="4050" y="2358"/>
                    <a:pt x="4092" y="2399"/>
                  </a:cubicBezTo>
                  <a:cubicBezTo>
                    <a:pt x="4104" y="2405"/>
                    <a:pt x="4115" y="2411"/>
                    <a:pt x="4121" y="2417"/>
                  </a:cubicBezTo>
                  <a:cubicBezTo>
                    <a:pt x="4163" y="2447"/>
                    <a:pt x="4193" y="2476"/>
                    <a:pt x="4228" y="2506"/>
                  </a:cubicBezTo>
                  <a:cubicBezTo>
                    <a:pt x="4240" y="2518"/>
                    <a:pt x="4252" y="2530"/>
                    <a:pt x="4264" y="2536"/>
                  </a:cubicBezTo>
                  <a:cubicBezTo>
                    <a:pt x="4299" y="2566"/>
                    <a:pt x="4329" y="2595"/>
                    <a:pt x="4371" y="2625"/>
                  </a:cubicBezTo>
                  <a:cubicBezTo>
                    <a:pt x="4377" y="2637"/>
                    <a:pt x="4383" y="2643"/>
                    <a:pt x="4400" y="2649"/>
                  </a:cubicBezTo>
                  <a:cubicBezTo>
                    <a:pt x="4442" y="2684"/>
                    <a:pt x="4478" y="2726"/>
                    <a:pt x="4525" y="2767"/>
                  </a:cubicBezTo>
                  <a:cubicBezTo>
                    <a:pt x="4531" y="2773"/>
                    <a:pt x="4549" y="2785"/>
                    <a:pt x="4555" y="2797"/>
                  </a:cubicBezTo>
                  <a:cubicBezTo>
                    <a:pt x="4584" y="2827"/>
                    <a:pt x="4620" y="2856"/>
                    <a:pt x="4650" y="2892"/>
                  </a:cubicBezTo>
                  <a:lnTo>
                    <a:pt x="4685" y="2934"/>
                  </a:lnTo>
                  <a:lnTo>
                    <a:pt x="4786" y="3029"/>
                  </a:lnTo>
                  <a:lnTo>
                    <a:pt x="4816" y="3058"/>
                  </a:lnTo>
                  <a:cubicBezTo>
                    <a:pt x="4858" y="3100"/>
                    <a:pt x="4893" y="3142"/>
                    <a:pt x="4935" y="3183"/>
                  </a:cubicBezTo>
                  <a:cubicBezTo>
                    <a:pt x="4941" y="3189"/>
                    <a:pt x="4947" y="3207"/>
                    <a:pt x="4965" y="3213"/>
                  </a:cubicBezTo>
                  <a:cubicBezTo>
                    <a:pt x="4994" y="3248"/>
                    <a:pt x="5024" y="3278"/>
                    <a:pt x="5060" y="3320"/>
                  </a:cubicBezTo>
                  <a:cubicBezTo>
                    <a:pt x="5071" y="3332"/>
                    <a:pt x="5083" y="3349"/>
                    <a:pt x="5095" y="3355"/>
                  </a:cubicBezTo>
                  <a:cubicBezTo>
                    <a:pt x="5125" y="3391"/>
                    <a:pt x="5155" y="3421"/>
                    <a:pt x="5184" y="3456"/>
                  </a:cubicBezTo>
                  <a:cubicBezTo>
                    <a:pt x="5190" y="3468"/>
                    <a:pt x="5202" y="3480"/>
                    <a:pt x="5214" y="3486"/>
                  </a:cubicBezTo>
                  <a:cubicBezTo>
                    <a:pt x="5250" y="3533"/>
                    <a:pt x="5291" y="3575"/>
                    <a:pt x="5333" y="3622"/>
                  </a:cubicBezTo>
                  <a:cubicBezTo>
                    <a:pt x="5339" y="3628"/>
                    <a:pt x="5350" y="3646"/>
                    <a:pt x="5356" y="3652"/>
                  </a:cubicBezTo>
                  <a:lnTo>
                    <a:pt x="5445" y="3765"/>
                  </a:lnTo>
                  <a:cubicBezTo>
                    <a:pt x="5457" y="3777"/>
                    <a:pt x="5469" y="3795"/>
                    <a:pt x="5481" y="3807"/>
                  </a:cubicBezTo>
                  <a:lnTo>
                    <a:pt x="5570" y="3919"/>
                  </a:lnTo>
                  <a:cubicBezTo>
                    <a:pt x="5576" y="3925"/>
                    <a:pt x="5588" y="3943"/>
                    <a:pt x="5600" y="3949"/>
                  </a:cubicBezTo>
                  <a:cubicBezTo>
                    <a:pt x="5635" y="3991"/>
                    <a:pt x="5677" y="4044"/>
                    <a:pt x="5713" y="4092"/>
                  </a:cubicBezTo>
                  <a:cubicBezTo>
                    <a:pt x="5719" y="4098"/>
                    <a:pt x="5725" y="4109"/>
                    <a:pt x="5736" y="4121"/>
                  </a:cubicBezTo>
                  <a:cubicBezTo>
                    <a:pt x="5766" y="4157"/>
                    <a:pt x="5796" y="4193"/>
                    <a:pt x="5814" y="4228"/>
                  </a:cubicBezTo>
                  <a:cubicBezTo>
                    <a:pt x="5826" y="4246"/>
                    <a:pt x="5837" y="4258"/>
                    <a:pt x="5843" y="4276"/>
                  </a:cubicBezTo>
                  <a:cubicBezTo>
                    <a:pt x="5873" y="4311"/>
                    <a:pt x="5897" y="4347"/>
                    <a:pt x="5926" y="4388"/>
                  </a:cubicBezTo>
                  <a:cubicBezTo>
                    <a:pt x="5932" y="4400"/>
                    <a:pt x="5944" y="4406"/>
                    <a:pt x="5950" y="4424"/>
                  </a:cubicBezTo>
                  <a:cubicBezTo>
                    <a:pt x="5986" y="4478"/>
                    <a:pt x="6016" y="4519"/>
                    <a:pt x="6051" y="4573"/>
                  </a:cubicBezTo>
                  <a:cubicBezTo>
                    <a:pt x="6063" y="4584"/>
                    <a:pt x="6069" y="4596"/>
                    <a:pt x="6075" y="4608"/>
                  </a:cubicBezTo>
                  <a:cubicBezTo>
                    <a:pt x="6105" y="4644"/>
                    <a:pt x="6128" y="4691"/>
                    <a:pt x="6152" y="4727"/>
                  </a:cubicBezTo>
                  <a:cubicBezTo>
                    <a:pt x="6158" y="4745"/>
                    <a:pt x="6170" y="4757"/>
                    <a:pt x="6182" y="4774"/>
                  </a:cubicBezTo>
                  <a:cubicBezTo>
                    <a:pt x="6200" y="4810"/>
                    <a:pt x="6229" y="4852"/>
                    <a:pt x="6253" y="4893"/>
                  </a:cubicBezTo>
                  <a:cubicBezTo>
                    <a:pt x="6259" y="4905"/>
                    <a:pt x="6271" y="4911"/>
                    <a:pt x="6277" y="4929"/>
                  </a:cubicBezTo>
                  <a:lnTo>
                    <a:pt x="6366" y="5083"/>
                  </a:lnTo>
                  <a:cubicBezTo>
                    <a:pt x="6372" y="5101"/>
                    <a:pt x="6378" y="5107"/>
                    <a:pt x="6390" y="5119"/>
                  </a:cubicBezTo>
                  <a:cubicBezTo>
                    <a:pt x="6407" y="5166"/>
                    <a:pt x="6431" y="5202"/>
                    <a:pt x="6461" y="5249"/>
                  </a:cubicBezTo>
                  <a:cubicBezTo>
                    <a:pt x="6467" y="5261"/>
                    <a:pt x="6485" y="5279"/>
                    <a:pt x="6491" y="5297"/>
                  </a:cubicBezTo>
                  <a:cubicBezTo>
                    <a:pt x="6514" y="5339"/>
                    <a:pt x="6538" y="5380"/>
                    <a:pt x="6556" y="5416"/>
                  </a:cubicBezTo>
                  <a:cubicBezTo>
                    <a:pt x="6568" y="5434"/>
                    <a:pt x="6574" y="5445"/>
                    <a:pt x="6580" y="5457"/>
                  </a:cubicBezTo>
                  <a:cubicBezTo>
                    <a:pt x="6609" y="5505"/>
                    <a:pt x="6639" y="5558"/>
                    <a:pt x="6663" y="5612"/>
                  </a:cubicBezTo>
                  <a:cubicBezTo>
                    <a:pt x="6669" y="5624"/>
                    <a:pt x="6675" y="5635"/>
                    <a:pt x="6675" y="5647"/>
                  </a:cubicBezTo>
                  <a:cubicBezTo>
                    <a:pt x="6698" y="5695"/>
                    <a:pt x="6722" y="5730"/>
                    <a:pt x="6746" y="5772"/>
                  </a:cubicBezTo>
                  <a:cubicBezTo>
                    <a:pt x="6752" y="5790"/>
                    <a:pt x="6758" y="5814"/>
                    <a:pt x="6764" y="5825"/>
                  </a:cubicBezTo>
                  <a:cubicBezTo>
                    <a:pt x="6787" y="5873"/>
                    <a:pt x="6805" y="5909"/>
                    <a:pt x="6823" y="5950"/>
                  </a:cubicBezTo>
                  <a:cubicBezTo>
                    <a:pt x="6835" y="5968"/>
                    <a:pt x="6841" y="5980"/>
                    <a:pt x="6847" y="5992"/>
                  </a:cubicBezTo>
                  <a:cubicBezTo>
                    <a:pt x="6871" y="6039"/>
                    <a:pt x="6900" y="6099"/>
                    <a:pt x="6924" y="6152"/>
                  </a:cubicBezTo>
                  <a:cubicBezTo>
                    <a:pt x="6930" y="6170"/>
                    <a:pt x="6930" y="6176"/>
                    <a:pt x="6936" y="6188"/>
                  </a:cubicBezTo>
                  <a:cubicBezTo>
                    <a:pt x="6960" y="6235"/>
                    <a:pt x="6972" y="6277"/>
                    <a:pt x="6995" y="6324"/>
                  </a:cubicBezTo>
                  <a:cubicBezTo>
                    <a:pt x="7001" y="6336"/>
                    <a:pt x="7013" y="6360"/>
                    <a:pt x="7019" y="6378"/>
                  </a:cubicBezTo>
                  <a:cubicBezTo>
                    <a:pt x="7031" y="6419"/>
                    <a:pt x="7055" y="6455"/>
                    <a:pt x="7072" y="6502"/>
                  </a:cubicBezTo>
                  <a:cubicBezTo>
                    <a:pt x="7078" y="6514"/>
                    <a:pt x="7084" y="6532"/>
                    <a:pt x="7084" y="6544"/>
                  </a:cubicBezTo>
                  <a:cubicBezTo>
                    <a:pt x="7108" y="6597"/>
                    <a:pt x="7132" y="6657"/>
                    <a:pt x="7150" y="6710"/>
                  </a:cubicBezTo>
                  <a:cubicBezTo>
                    <a:pt x="7162" y="6722"/>
                    <a:pt x="7162" y="6734"/>
                    <a:pt x="7167" y="6746"/>
                  </a:cubicBezTo>
                  <a:lnTo>
                    <a:pt x="7209" y="6882"/>
                  </a:lnTo>
                  <a:cubicBezTo>
                    <a:pt x="7221" y="6894"/>
                    <a:pt x="7227" y="6918"/>
                    <a:pt x="7233" y="6930"/>
                  </a:cubicBezTo>
                  <a:cubicBezTo>
                    <a:pt x="7251" y="6977"/>
                    <a:pt x="7262" y="7013"/>
                    <a:pt x="7280" y="7061"/>
                  </a:cubicBezTo>
                  <a:cubicBezTo>
                    <a:pt x="7286" y="7072"/>
                    <a:pt x="7286" y="7090"/>
                    <a:pt x="7292" y="7102"/>
                  </a:cubicBezTo>
                  <a:cubicBezTo>
                    <a:pt x="7310" y="7156"/>
                    <a:pt x="7328" y="7215"/>
                    <a:pt x="7346" y="7268"/>
                  </a:cubicBezTo>
                  <a:cubicBezTo>
                    <a:pt x="7352" y="7280"/>
                    <a:pt x="7352" y="7286"/>
                    <a:pt x="7352" y="7304"/>
                  </a:cubicBezTo>
                  <a:cubicBezTo>
                    <a:pt x="7369" y="7346"/>
                    <a:pt x="7381" y="7393"/>
                    <a:pt x="7387" y="7435"/>
                  </a:cubicBezTo>
                  <a:cubicBezTo>
                    <a:pt x="7399" y="7452"/>
                    <a:pt x="7399" y="7476"/>
                    <a:pt x="7405" y="7488"/>
                  </a:cubicBezTo>
                  <a:cubicBezTo>
                    <a:pt x="7417" y="7536"/>
                    <a:pt x="7429" y="7571"/>
                    <a:pt x="7441" y="7613"/>
                  </a:cubicBezTo>
                  <a:cubicBezTo>
                    <a:pt x="7447" y="7631"/>
                    <a:pt x="7447" y="7642"/>
                    <a:pt x="7458" y="7660"/>
                  </a:cubicBezTo>
                  <a:cubicBezTo>
                    <a:pt x="7470" y="7714"/>
                    <a:pt x="7488" y="7773"/>
                    <a:pt x="7500" y="7821"/>
                  </a:cubicBezTo>
                  <a:cubicBezTo>
                    <a:pt x="7500" y="7832"/>
                    <a:pt x="7506" y="7844"/>
                    <a:pt x="7506" y="7850"/>
                  </a:cubicBezTo>
                  <a:cubicBezTo>
                    <a:pt x="7518" y="7898"/>
                    <a:pt x="7530" y="7939"/>
                    <a:pt x="7536" y="7987"/>
                  </a:cubicBezTo>
                  <a:cubicBezTo>
                    <a:pt x="7536" y="7999"/>
                    <a:pt x="7548" y="8017"/>
                    <a:pt x="7548" y="8040"/>
                  </a:cubicBezTo>
                  <a:cubicBezTo>
                    <a:pt x="7553" y="8082"/>
                    <a:pt x="7559" y="8129"/>
                    <a:pt x="7577" y="8165"/>
                  </a:cubicBezTo>
                  <a:cubicBezTo>
                    <a:pt x="7577" y="8177"/>
                    <a:pt x="7583" y="8195"/>
                    <a:pt x="7583" y="8201"/>
                  </a:cubicBezTo>
                  <a:cubicBezTo>
                    <a:pt x="7589" y="8260"/>
                    <a:pt x="7607" y="8313"/>
                    <a:pt x="7613" y="8373"/>
                  </a:cubicBezTo>
                  <a:lnTo>
                    <a:pt x="7613" y="8397"/>
                  </a:lnTo>
                  <a:cubicBezTo>
                    <a:pt x="7619" y="8444"/>
                    <a:pt x="7625" y="8492"/>
                    <a:pt x="7637" y="8545"/>
                  </a:cubicBezTo>
                  <a:cubicBezTo>
                    <a:pt x="7637" y="8557"/>
                    <a:pt x="7643" y="8575"/>
                    <a:pt x="7643" y="8587"/>
                  </a:cubicBezTo>
                  <a:cubicBezTo>
                    <a:pt x="7648" y="8634"/>
                    <a:pt x="7654" y="8676"/>
                    <a:pt x="7654" y="8723"/>
                  </a:cubicBezTo>
                  <a:cubicBezTo>
                    <a:pt x="7654" y="8735"/>
                    <a:pt x="7654" y="8741"/>
                    <a:pt x="7666" y="8759"/>
                  </a:cubicBezTo>
                  <a:cubicBezTo>
                    <a:pt x="7672" y="8818"/>
                    <a:pt x="7678" y="8872"/>
                    <a:pt x="7678" y="8919"/>
                  </a:cubicBezTo>
                  <a:lnTo>
                    <a:pt x="7678" y="8967"/>
                  </a:lnTo>
                  <a:cubicBezTo>
                    <a:pt x="7678" y="8996"/>
                    <a:pt x="7684" y="9026"/>
                    <a:pt x="7684" y="9056"/>
                  </a:cubicBezTo>
                  <a:lnTo>
                    <a:pt x="7684" y="9097"/>
                  </a:lnTo>
                  <a:cubicBezTo>
                    <a:pt x="7684" y="9127"/>
                    <a:pt x="7684" y="9157"/>
                    <a:pt x="7696" y="9186"/>
                  </a:cubicBezTo>
                  <a:lnTo>
                    <a:pt x="7696" y="9228"/>
                  </a:lnTo>
                  <a:cubicBezTo>
                    <a:pt x="7696" y="9299"/>
                    <a:pt x="7702" y="9376"/>
                    <a:pt x="7702" y="9448"/>
                  </a:cubicBezTo>
                  <a:lnTo>
                    <a:pt x="7702" y="9566"/>
                  </a:lnTo>
                  <a:lnTo>
                    <a:pt x="7702" y="9614"/>
                  </a:lnTo>
                  <a:lnTo>
                    <a:pt x="7702" y="9685"/>
                  </a:lnTo>
                  <a:lnTo>
                    <a:pt x="7702" y="9733"/>
                  </a:lnTo>
                  <a:cubicBezTo>
                    <a:pt x="7702" y="9750"/>
                    <a:pt x="7702" y="9774"/>
                    <a:pt x="7696" y="9804"/>
                  </a:cubicBezTo>
                  <a:lnTo>
                    <a:pt x="7696" y="9851"/>
                  </a:lnTo>
                  <a:cubicBezTo>
                    <a:pt x="7696" y="9881"/>
                    <a:pt x="7684" y="9899"/>
                    <a:pt x="7684" y="9929"/>
                  </a:cubicBezTo>
                  <a:lnTo>
                    <a:pt x="7684" y="9958"/>
                  </a:lnTo>
                  <a:cubicBezTo>
                    <a:pt x="7684" y="10000"/>
                    <a:pt x="7678" y="10035"/>
                    <a:pt x="7678" y="10071"/>
                  </a:cubicBezTo>
                  <a:lnTo>
                    <a:pt x="7678" y="10101"/>
                  </a:lnTo>
                  <a:cubicBezTo>
                    <a:pt x="7678" y="10130"/>
                    <a:pt x="7672" y="10154"/>
                    <a:pt x="7672" y="10184"/>
                  </a:cubicBezTo>
                  <a:cubicBezTo>
                    <a:pt x="7672" y="10196"/>
                    <a:pt x="7672" y="10208"/>
                    <a:pt x="7666" y="10220"/>
                  </a:cubicBezTo>
                  <a:cubicBezTo>
                    <a:pt x="7666" y="10243"/>
                    <a:pt x="7654" y="10267"/>
                    <a:pt x="7654" y="10285"/>
                  </a:cubicBezTo>
                  <a:cubicBezTo>
                    <a:pt x="7654" y="10303"/>
                    <a:pt x="7648" y="10309"/>
                    <a:pt x="7648" y="10326"/>
                  </a:cubicBezTo>
                  <a:cubicBezTo>
                    <a:pt x="7643" y="10344"/>
                    <a:pt x="7643" y="10374"/>
                    <a:pt x="7637" y="10398"/>
                  </a:cubicBezTo>
                  <a:cubicBezTo>
                    <a:pt x="7637" y="10404"/>
                    <a:pt x="7637" y="10421"/>
                    <a:pt x="7625" y="10427"/>
                  </a:cubicBezTo>
                  <a:cubicBezTo>
                    <a:pt x="7619" y="10463"/>
                    <a:pt x="7613" y="10493"/>
                    <a:pt x="7607" y="10534"/>
                  </a:cubicBezTo>
                  <a:cubicBezTo>
                    <a:pt x="7607" y="10540"/>
                    <a:pt x="7607" y="10546"/>
                    <a:pt x="7595" y="10546"/>
                  </a:cubicBezTo>
                  <a:cubicBezTo>
                    <a:pt x="7589" y="10576"/>
                    <a:pt x="7583" y="10600"/>
                    <a:pt x="7577" y="10629"/>
                  </a:cubicBezTo>
                  <a:cubicBezTo>
                    <a:pt x="7577" y="10635"/>
                    <a:pt x="7565" y="10653"/>
                    <a:pt x="7565" y="10659"/>
                  </a:cubicBezTo>
                  <a:cubicBezTo>
                    <a:pt x="7559" y="10683"/>
                    <a:pt x="7553" y="10701"/>
                    <a:pt x="7553" y="10724"/>
                  </a:cubicBezTo>
                  <a:cubicBezTo>
                    <a:pt x="7553" y="10730"/>
                    <a:pt x="7548" y="10748"/>
                    <a:pt x="7548" y="10754"/>
                  </a:cubicBezTo>
                  <a:cubicBezTo>
                    <a:pt x="7536" y="10778"/>
                    <a:pt x="7530" y="10807"/>
                    <a:pt x="7524" y="10831"/>
                  </a:cubicBezTo>
                  <a:cubicBezTo>
                    <a:pt x="7524" y="10837"/>
                    <a:pt x="7518" y="10843"/>
                    <a:pt x="7518" y="10849"/>
                  </a:cubicBezTo>
                  <a:cubicBezTo>
                    <a:pt x="7506" y="10879"/>
                    <a:pt x="7494" y="10908"/>
                    <a:pt x="7488" y="10938"/>
                  </a:cubicBezTo>
                  <a:cubicBezTo>
                    <a:pt x="7488" y="10950"/>
                    <a:pt x="7476" y="10956"/>
                    <a:pt x="7476" y="10956"/>
                  </a:cubicBezTo>
                  <a:cubicBezTo>
                    <a:pt x="7470" y="10980"/>
                    <a:pt x="7464" y="11009"/>
                    <a:pt x="7447" y="11027"/>
                  </a:cubicBezTo>
                  <a:cubicBezTo>
                    <a:pt x="7447" y="11039"/>
                    <a:pt x="7441" y="11051"/>
                    <a:pt x="7441" y="11057"/>
                  </a:cubicBezTo>
                  <a:cubicBezTo>
                    <a:pt x="7435" y="11081"/>
                    <a:pt x="7429" y="11104"/>
                    <a:pt x="7417" y="11116"/>
                  </a:cubicBezTo>
                  <a:cubicBezTo>
                    <a:pt x="7411" y="11128"/>
                    <a:pt x="7411" y="11134"/>
                    <a:pt x="7405" y="11146"/>
                  </a:cubicBezTo>
                  <a:cubicBezTo>
                    <a:pt x="7399" y="11170"/>
                    <a:pt x="7381" y="11193"/>
                    <a:pt x="7375" y="11217"/>
                  </a:cubicBezTo>
                  <a:cubicBezTo>
                    <a:pt x="7375" y="11223"/>
                    <a:pt x="7369" y="11229"/>
                    <a:pt x="7369" y="11229"/>
                  </a:cubicBezTo>
                  <a:cubicBezTo>
                    <a:pt x="7352" y="11259"/>
                    <a:pt x="7346" y="11282"/>
                    <a:pt x="7328" y="11312"/>
                  </a:cubicBezTo>
                  <a:cubicBezTo>
                    <a:pt x="7328" y="11318"/>
                    <a:pt x="7322" y="11324"/>
                    <a:pt x="7322" y="11324"/>
                  </a:cubicBezTo>
                  <a:cubicBezTo>
                    <a:pt x="7316" y="11348"/>
                    <a:pt x="7298" y="11371"/>
                    <a:pt x="7292" y="11383"/>
                  </a:cubicBezTo>
                  <a:cubicBezTo>
                    <a:pt x="7286" y="11395"/>
                    <a:pt x="7286" y="11401"/>
                    <a:pt x="7280" y="11407"/>
                  </a:cubicBezTo>
                  <a:cubicBezTo>
                    <a:pt x="7268" y="11425"/>
                    <a:pt x="7257" y="11443"/>
                    <a:pt x="7251" y="11461"/>
                  </a:cubicBezTo>
                  <a:cubicBezTo>
                    <a:pt x="7239" y="11467"/>
                    <a:pt x="7239" y="11472"/>
                    <a:pt x="7233" y="11484"/>
                  </a:cubicBezTo>
                  <a:cubicBezTo>
                    <a:pt x="7221" y="11502"/>
                    <a:pt x="7209" y="11520"/>
                    <a:pt x="7197" y="11544"/>
                  </a:cubicBezTo>
                  <a:cubicBezTo>
                    <a:pt x="7197" y="11550"/>
                    <a:pt x="7191" y="11550"/>
                    <a:pt x="7191" y="11556"/>
                  </a:cubicBezTo>
                  <a:cubicBezTo>
                    <a:pt x="7173" y="11579"/>
                    <a:pt x="7162" y="11603"/>
                    <a:pt x="7144" y="11633"/>
                  </a:cubicBezTo>
                  <a:cubicBezTo>
                    <a:pt x="7138" y="11639"/>
                    <a:pt x="7138" y="11645"/>
                    <a:pt x="7132" y="11645"/>
                  </a:cubicBezTo>
                  <a:cubicBezTo>
                    <a:pt x="7114" y="11662"/>
                    <a:pt x="7108" y="11680"/>
                    <a:pt x="7090" y="11698"/>
                  </a:cubicBezTo>
                  <a:cubicBezTo>
                    <a:pt x="7084" y="11704"/>
                    <a:pt x="7078" y="11710"/>
                    <a:pt x="7078" y="11722"/>
                  </a:cubicBezTo>
                  <a:cubicBezTo>
                    <a:pt x="7061" y="11734"/>
                    <a:pt x="7055" y="11752"/>
                    <a:pt x="7043" y="11763"/>
                  </a:cubicBezTo>
                  <a:cubicBezTo>
                    <a:pt x="7031" y="11769"/>
                    <a:pt x="7025" y="11781"/>
                    <a:pt x="7025" y="11787"/>
                  </a:cubicBezTo>
                  <a:cubicBezTo>
                    <a:pt x="7013" y="11799"/>
                    <a:pt x="6995" y="11823"/>
                    <a:pt x="6983" y="11841"/>
                  </a:cubicBezTo>
                  <a:lnTo>
                    <a:pt x="6972" y="11847"/>
                  </a:lnTo>
                  <a:cubicBezTo>
                    <a:pt x="6960" y="11870"/>
                    <a:pt x="6936" y="11888"/>
                    <a:pt x="6924" y="11906"/>
                  </a:cubicBezTo>
                  <a:cubicBezTo>
                    <a:pt x="6912" y="11912"/>
                    <a:pt x="6912" y="11918"/>
                    <a:pt x="6906" y="11918"/>
                  </a:cubicBezTo>
                  <a:lnTo>
                    <a:pt x="6865" y="11965"/>
                  </a:lnTo>
                  <a:lnTo>
                    <a:pt x="6841" y="11989"/>
                  </a:lnTo>
                  <a:cubicBezTo>
                    <a:pt x="6823" y="12001"/>
                    <a:pt x="6811" y="12007"/>
                    <a:pt x="6805" y="12025"/>
                  </a:cubicBezTo>
                  <a:cubicBezTo>
                    <a:pt x="6793" y="12031"/>
                    <a:pt x="6787" y="12037"/>
                    <a:pt x="6782" y="12037"/>
                  </a:cubicBezTo>
                  <a:cubicBezTo>
                    <a:pt x="6764" y="12054"/>
                    <a:pt x="6746" y="12066"/>
                    <a:pt x="6728" y="12084"/>
                  </a:cubicBezTo>
                  <a:cubicBezTo>
                    <a:pt x="6728" y="12084"/>
                    <a:pt x="6722" y="12084"/>
                    <a:pt x="6722" y="12090"/>
                  </a:cubicBezTo>
                  <a:cubicBezTo>
                    <a:pt x="6698" y="12108"/>
                    <a:pt x="6675" y="12126"/>
                    <a:pt x="6663" y="12143"/>
                  </a:cubicBezTo>
                  <a:cubicBezTo>
                    <a:pt x="6657" y="12149"/>
                    <a:pt x="6645" y="12149"/>
                    <a:pt x="6639" y="12155"/>
                  </a:cubicBezTo>
                  <a:cubicBezTo>
                    <a:pt x="6627" y="12173"/>
                    <a:pt x="6609" y="12179"/>
                    <a:pt x="6597" y="12197"/>
                  </a:cubicBezTo>
                  <a:cubicBezTo>
                    <a:pt x="6586" y="12203"/>
                    <a:pt x="6580" y="12203"/>
                    <a:pt x="6574" y="12209"/>
                  </a:cubicBezTo>
                  <a:cubicBezTo>
                    <a:pt x="6556" y="12215"/>
                    <a:pt x="6544" y="12232"/>
                    <a:pt x="6526" y="12238"/>
                  </a:cubicBezTo>
                  <a:cubicBezTo>
                    <a:pt x="6521" y="12244"/>
                    <a:pt x="6515" y="12244"/>
                    <a:pt x="6509" y="12255"/>
                  </a:cubicBezTo>
                  <a:lnTo>
                    <a:pt x="6509" y="12255"/>
                  </a:lnTo>
                  <a:lnTo>
                    <a:pt x="8409" y="11116"/>
                  </a:lnTo>
                  <a:lnTo>
                    <a:pt x="8474" y="11075"/>
                  </a:lnTo>
                  <a:cubicBezTo>
                    <a:pt x="8480" y="11069"/>
                    <a:pt x="8486" y="11069"/>
                    <a:pt x="8498" y="11057"/>
                  </a:cubicBezTo>
                  <a:cubicBezTo>
                    <a:pt x="8509" y="11051"/>
                    <a:pt x="8527" y="11039"/>
                    <a:pt x="8539" y="11027"/>
                  </a:cubicBezTo>
                  <a:cubicBezTo>
                    <a:pt x="8545" y="11021"/>
                    <a:pt x="8557" y="11021"/>
                    <a:pt x="8563" y="11015"/>
                  </a:cubicBezTo>
                  <a:cubicBezTo>
                    <a:pt x="8575" y="11009"/>
                    <a:pt x="8593" y="10991"/>
                    <a:pt x="8604" y="10986"/>
                  </a:cubicBezTo>
                  <a:cubicBezTo>
                    <a:pt x="8616" y="10980"/>
                    <a:pt x="8622" y="10980"/>
                    <a:pt x="8628" y="10968"/>
                  </a:cubicBezTo>
                  <a:cubicBezTo>
                    <a:pt x="8652" y="10956"/>
                    <a:pt x="8676" y="10938"/>
                    <a:pt x="8688" y="10920"/>
                  </a:cubicBezTo>
                  <a:lnTo>
                    <a:pt x="8694" y="10908"/>
                  </a:lnTo>
                  <a:cubicBezTo>
                    <a:pt x="8711" y="10896"/>
                    <a:pt x="8735" y="10879"/>
                    <a:pt x="8747" y="10867"/>
                  </a:cubicBezTo>
                  <a:cubicBezTo>
                    <a:pt x="8753" y="10861"/>
                    <a:pt x="8765" y="10849"/>
                    <a:pt x="8771" y="10849"/>
                  </a:cubicBezTo>
                  <a:cubicBezTo>
                    <a:pt x="8783" y="10837"/>
                    <a:pt x="8800" y="10831"/>
                    <a:pt x="8806" y="10813"/>
                  </a:cubicBezTo>
                  <a:lnTo>
                    <a:pt x="8830" y="10790"/>
                  </a:lnTo>
                  <a:lnTo>
                    <a:pt x="8872" y="10748"/>
                  </a:lnTo>
                  <a:cubicBezTo>
                    <a:pt x="8884" y="10742"/>
                    <a:pt x="8884" y="10730"/>
                    <a:pt x="8889" y="10730"/>
                  </a:cubicBezTo>
                  <a:lnTo>
                    <a:pt x="8913" y="10712"/>
                  </a:lnTo>
                  <a:lnTo>
                    <a:pt x="8919" y="10701"/>
                  </a:lnTo>
                  <a:cubicBezTo>
                    <a:pt x="8931" y="10689"/>
                    <a:pt x="8949" y="10665"/>
                    <a:pt x="8961" y="10653"/>
                  </a:cubicBezTo>
                  <a:cubicBezTo>
                    <a:pt x="8973" y="10641"/>
                    <a:pt x="8979" y="10635"/>
                    <a:pt x="8979" y="10629"/>
                  </a:cubicBezTo>
                  <a:cubicBezTo>
                    <a:pt x="8990" y="10611"/>
                    <a:pt x="9002" y="10600"/>
                    <a:pt x="9014" y="10582"/>
                  </a:cubicBezTo>
                  <a:cubicBezTo>
                    <a:pt x="9020" y="10576"/>
                    <a:pt x="9026" y="10570"/>
                    <a:pt x="9026" y="10564"/>
                  </a:cubicBezTo>
                  <a:cubicBezTo>
                    <a:pt x="9044" y="10546"/>
                    <a:pt x="9050" y="10522"/>
                    <a:pt x="9068" y="10510"/>
                  </a:cubicBezTo>
                  <a:cubicBezTo>
                    <a:pt x="9074" y="10505"/>
                    <a:pt x="9074" y="10493"/>
                    <a:pt x="9079" y="10493"/>
                  </a:cubicBezTo>
                  <a:cubicBezTo>
                    <a:pt x="9097" y="10475"/>
                    <a:pt x="9109" y="10451"/>
                    <a:pt x="9127" y="10421"/>
                  </a:cubicBezTo>
                  <a:cubicBezTo>
                    <a:pt x="9127" y="10415"/>
                    <a:pt x="9133" y="10415"/>
                    <a:pt x="9133" y="10404"/>
                  </a:cubicBezTo>
                  <a:cubicBezTo>
                    <a:pt x="9145" y="10386"/>
                    <a:pt x="9157" y="10368"/>
                    <a:pt x="9169" y="10344"/>
                  </a:cubicBezTo>
                  <a:cubicBezTo>
                    <a:pt x="9175" y="10338"/>
                    <a:pt x="9175" y="10332"/>
                    <a:pt x="9186" y="10326"/>
                  </a:cubicBezTo>
                  <a:cubicBezTo>
                    <a:pt x="9192" y="10309"/>
                    <a:pt x="9204" y="10285"/>
                    <a:pt x="9216" y="10273"/>
                  </a:cubicBezTo>
                  <a:cubicBezTo>
                    <a:pt x="9222" y="10267"/>
                    <a:pt x="9222" y="10255"/>
                    <a:pt x="9228" y="10249"/>
                  </a:cubicBezTo>
                  <a:cubicBezTo>
                    <a:pt x="9246" y="10225"/>
                    <a:pt x="9252" y="10208"/>
                    <a:pt x="9258" y="10184"/>
                  </a:cubicBezTo>
                  <a:cubicBezTo>
                    <a:pt x="9258" y="10178"/>
                    <a:pt x="9264" y="10178"/>
                    <a:pt x="9264" y="10166"/>
                  </a:cubicBezTo>
                  <a:cubicBezTo>
                    <a:pt x="9281" y="10136"/>
                    <a:pt x="9293" y="10119"/>
                    <a:pt x="9305" y="10089"/>
                  </a:cubicBezTo>
                  <a:cubicBezTo>
                    <a:pt x="9305" y="10077"/>
                    <a:pt x="9311" y="10077"/>
                    <a:pt x="9311" y="10071"/>
                  </a:cubicBezTo>
                  <a:cubicBezTo>
                    <a:pt x="9317" y="10047"/>
                    <a:pt x="9335" y="10030"/>
                    <a:pt x="9341" y="10006"/>
                  </a:cubicBezTo>
                  <a:cubicBezTo>
                    <a:pt x="9341" y="10000"/>
                    <a:pt x="9347" y="9988"/>
                    <a:pt x="9347" y="9982"/>
                  </a:cubicBezTo>
                  <a:lnTo>
                    <a:pt x="9370" y="9917"/>
                  </a:lnTo>
                  <a:cubicBezTo>
                    <a:pt x="9370" y="9911"/>
                    <a:pt x="9376" y="9899"/>
                    <a:pt x="9376" y="9893"/>
                  </a:cubicBezTo>
                  <a:cubicBezTo>
                    <a:pt x="9382" y="9869"/>
                    <a:pt x="9400" y="9840"/>
                    <a:pt x="9406" y="9822"/>
                  </a:cubicBezTo>
                  <a:cubicBezTo>
                    <a:pt x="9406" y="9810"/>
                    <a:pt x="9406" y="9810"/>
                    <a:pt x="9412" y="9804"/>
                  </a:cubicBezTo>
                  <a:cubicBezTo>
                    <a:pt x="9424" y="9774"/>
                    <a:pt x="9436" y="9745"/>
                    <a:pt x="9442" y="9709"/>
                  </a:cubicBezTo>
                  <a:cubicBezTo>
                    <a:pt x="9442" y="9703"/>
                    <a:pt x="9442" y="9691"/>
                    <a:pt x="9454" y="9691"/>
                  </a:cubicBezTo>
                  <a:cubicBezTo>
                    <a:pt x="9460" y="9673"/>
                    <a:pt x="9465" y="9644"/>
                    <a:pt x="9471" y="9620"/>
                  </a:cubicBezTo>
                  <a:cubicBezTo>
                    <a:pt x="9471" y="9614"/>
                    <a:pt x="9483" y="9596"/>
                    <a:pt x="9483" y="9590"/>
                  </a:cubicBezTo>
                  <a:cubicBezTo>
                    <a:pt x="9489" y="9566"/>
                    <a:pt x="9495" y="9543"/>
                    <a:pt x="9501" y="9513"/>
                  </a:cubicBezTo>
                  <a:cubicBezTo>
                    <a:pt x="9501" y="9507"/>
                    <a:pt x="9513" y="9501"/>
                    <a:pt x="9513" y="9483"/>
                  </a:cubicBezTo>
                  <a:lnTo>
                    <a:pt x="9531" y="9394"/>
                  </a:lnTo>
                  <a:lnTo>
                    <a:pt x="9531" y="9388"/>
                  </a:lnTo>
                  <a:cubicBezTo>
                    <a:pt x="9543" y="9353"/>
                    <a:pt x="9549" y="9323"/>
                    <a:pt x="9555" y="9287"/>
                  </a:cubicBezTo>
                  <a:cubicBezTo>
                    <a:pt x="9555" y="9275"/>
                    <a:pt x="9555" y="9269"/>
                    <a:pt x="9560" y="9264"/>
                  </a:cubicBezTo>
                  <a:cubicBezTo>
                    <a:pt x="9572" y="9234"/>
                    <a:pt x="9572" y="9210"/>
                    <a:pt x="9578" y="9180"/>
                  </a:cubicBezTo>
                  <a:cubicBezTo>
                    <a:pt x="9578" y="9174"/>
                    <a:pt x="9578" y="9157"/>
                    <a:pt x="9584" y="9151"/>
                  </a:cubicBezTo>
                  <a:cubicBezTo>
                    <a:pt x="9584" y="9139"/>
                    <a:pt x="9590" y="9127"/>
                    <a:pt x="9590" y="9115"/>
                  </a:cubicBezTo>
                  <a:cubicBezTo>
                    <a:pt x="9590" y="9097"/>
                    <a:pt x="9602" y="9085"/>
                    <a:pt x="9602" y="9068"/>
                  </a:cubicBezTo>
                  <a:cubicBezTo>
                    <a:pt x="9602" y="9056"/>
                    <a:pt x="9602" y="9044"/>
                    <a:pt x="9608" y="9032"/>
                  </a:cubicBezTo>
                  <a:cubicBezTo>
                    <a:pt x="9614" y="9002"/>
                    <a:pt x="9614" y="8973"/>
                    <a:pt x="9614" y="8943"/>
                  </a:cubicBezTo>
                  <a:lnTo>
                    <a:pt x="9614" y="8919"/>
                  </a:lnTo>
                  <a:cubicBezTo>
                    <a:pt x="9620" y="8883"/>
                    <a:pt x="9620" y="8848"/>
                    <a:pt x="9632" y="8812"/>
                  </a:cubicBezTo>
                  <a:lnTo>
                    <a:pt x="9632" y="8783"/>
                  </a:lnTo>
                  <a:cubicBezTo>
                    <a:pt x="9632" y="8747"/>
                    <a:pt x="9638" y="8717"/>
                    <a:pt x="9638" y="8699"/>
                  </a:cubicBezTo>
                  <a:lnTo>
                    <a:pt x="9638" y="8652"/>
                  </a:lnTo>
                  <a:cubicBezTo>
                    <a:pt x="9638" y="8634"/>
                    <a:pt x="9638" y="8604"/>
                    <a:pt x="9644" y="8581"/>
                  </a:cubicBezTo>
                  <a:lnTo>
                    <a:pt x="9644" y="8533"/>
                  </a:lnTo>
                  <a:lnTo>
                    <a:pt x="9644" y="8456"/>
                  </a:lnTo>
                  <a:lnTo>
                    <a:pt x="9644" y="8414"/>
                  </a:lnTo>
                  <a:lnTo>
                    <a:pt x="9644" y="8296"/>
                  </a:lnTo>
                  <a:lnTo>
                    <a:pt x="9644" y="8165"/>
                  </a:lnTo>
                  <a:lnTo>
                    <a:pt x="9644" y="8118"/>
                  </a:lnTo>
                  <a:lnTo>
                    <a:pt x="9644" y="8028"/>
                  </a:lnTo>
                  <a:lnTo>
                    <a:pt x="9644" y="7981"/>
                  </a:lnTo>
                  <a:cubicBezTo>
                    <a:pt x="9644" y="7951"/>
                    <a:pt x="9644" y="7927"/>
                    <a:pt x="9638" y="7898"/>
                  </a:cubicBezTo>
                  <a:cubicBezTo>
                    <a:pt x="9638" y="7880"/>
                    <a:pt x="9638" y="7862"/>
                    <a:pt x="9632" y="7844"/>
                  </a:cubicBezTo>
                  <a:cubicBezTo>
                    <a:pt x="9632" y="7821"/>
                    <a:pt x="9620" y="7791"/>
                    <a:pt x="9620" y="7773"/>
                  </a:cubicBezTo>
                  <a:lnTo>
                    <a:pt x="9620" y="7761"/>
                  </a:lnTo>
                  <a:cubicBezTo>
                    <a:pt x="9614" y="7714"/>
                    <a:pt x="9614" y="7660"/>
                    <a:pt x="9608" y="7601"/>
                  </a:cubicBezTo>
                  <a:cubicBezTo>
                    <a:pt x="9608" y="7583"/>
                    <a:pt x="9602" y="7571"/>
                    <a:pt x="9602" y="7553"/>
                  </a:cubicBezTo>
                  <a:cubicBezTo>
                    <a:pt x="9590" y="7518"/>
                    <a:pt x="9590" y="7476"/>
                    <a:pt x="9584" y="7435"/>
                  </a:cubicBezTo>
                  <a:cubicBezTo>
                    <a:pt x="9584" y="7423"/>
                    <a:pt x="9578" y="7399"/>
                    <a:pt x="9578" y="7387"/>
                  </a:cubicBezTo>
                  <a:lnTo>
                    <a:pt x="9555" y="7251"/>
                  </a:lnTo>
                  <a:cubicBezTo>
                    <a:pt x="9555" y="7245"/>
                    <a:pt x="9555" y="7227"/>
                    <a:pt x="9549" y="7221"/>
                  </a:cubicBezTo>
                  <a:cubicBezTo>
                    <a:pt x="9543" y="7167"/>
                    <a:pt x="9525" y="7108"/>
                    <a:pt x="9519" y="7061"/>
                  </a:cubicBezTo>
                  <a:cubicBezTo>
                    <a:pt x="9519" y="7043"/>
                    <a:pt x="9513" y="7031"/>
                    <a:pt x="9513" y="7013"/>
                  </a:cubicBezTo>
                  <a:cubicBezTo>
                    <a:pt x="9501" y="6971"/>
                    <a:pt x="9495" y="6930"/>
                    <a:pt x="9489" y="6888"/>
                  </a:cubicBezTo>
                  <a:cubicBezTo>
                    <a:pt x="9489" y="6871"/>
                    <a:pt x="9483" y="6859"/>
                    <a:pt x="9483" y="6835"/>
                  </a:cubicBezTo>
                  <a:cubicBezTo>
                    <a:pt x="9471" y="6793"/>
                    <a:pt x="9460" y="6740"/>
                    <a:pt x="9454" y="6692"/>
                  </a:cubicBezTo>
                  <a:cubicBezTo>
                    <a:pt x="9454" y="6686"/>
                    <a:pt x="9442" y="6681"/>
                    <a:pt x="9442" y="6663"/>
                  </a:cubicBezTo>
                  <a:cubicBezTo>
                    <a:pt x="9430" y="6603"/>
                    <a:pt x="9412" y="6556"/>
                    <a:pt x="9400" y="6496"/>
                  </a:cubicBezTo>
                  <a:cubicBezTo>
                    <a:pt x="9400" y="6479"/>
                    <a:pt x="9394" y="6473"/>
                    <a:pt x="9394" y="6455"/>
                  </a:cubicBezTo>
                  <a:cubicBezTo>
                    <a:pt x="9376" y="6413"/>
                    <a:pt x="9370" y="6366"/>
                    <a:pt x="9353" y="6324"/>
                  </a:cubicBezTo>
                  <a:cubicBezTo>
                    <a:pt x="9353" y="6318"/>
                    <a:pt x="9347" y="6306"/>
                    <a:pt x="9347" y="6300"/>
                  </a:cubicBezTo>
                  <a:cubicBezTo>
                    <a:pt x="9347" y="6295"/>
                    <a:pt x="9341" y="6289"/>
                    <a:pt x="9341" y="6277"/>
                  </a:cubicBezTo>
                  <a:cubicBezTo>
                    <a:pt x="9323" y="6235"/>
                    <a:pt x="9311" y="6188"/>
                    <a:pt x="9293" y="6140"/>
                  </a:cubicBezTo>
                  <a:cubicBezTo>
                    <a:pt x="9293" y="6128"/>
                    <a:pt x="9287" y="6116"/>
                    <a:pt x="9287" y="6110"/>
                  </a:cubicBezTo>
                  <a:cubicBezTo>
                    <a:pt x="9275" y="6051"/>
                    <a:pt x="9252" y="5998"/>
                    <a:pt x="9240" y="5938"/>
                  </a:cubicBezTo>
                  <a:cubicBezTo>
                    <a:pt x="9228" y="5920"/>
                    <a:pt x="9228" y="5909"/>
                    <a:pt x="9222" y="5903"/>
                  </a:cubicBezTo>
                  <a:cubicBezTo>
                    <a:pt x="9210" y="5855"/>
                    <a:pt x="9192" y="5814"/>
                    <a:pt x="9180" y="5772"/>
                  </a:cubicBezTo>
                  <a:cubicBezTo>
                    <a:pt x="9169" y="5760"/>
                    <a:pt x="9163" y="5736"/>
                    <a:pt x="9163" y="5725"/>
                  </a:cubicBezTo>
                  <a:cubicBezTo>
                    <a:pt x="9151" y="5677"/>
                    <a:pt x="9133" y="5635"/>
                    <a:pt x="9109" y="5588"/>
                  </a:cubicBezTo>
                  <a:cubicBezTo>
                    <a:pt x="9103" y="5582"/>
                    <a:pt x="9103" y="5564"/>
                    <a:pt x="9097" y="5558"/>
                  </a:cubicBezTo>
                  <a:cubicBezTo>
                    <a:pt x="9074" y="5505"/>
                    <a:pt x="9050" y="5445"/>
                    <a:pt x="9032" y="5398"/>
                  </a:cubicBezTo>
                  <a:cubicBezTo>
                    <a:pt x="9020" y="5380"/>
                    <a:pt x="9020" y="5368"/>
                    <a:pt x="9014" y="5350"/>
                  </a:cubicBezTo>
                  <a:cubicBezTo>
                    <a:pt x="9002" y="5309"/>
                    <a:pt x="8979" y="5267"/>
                    <a:pt x="8961" y="5226"/>
                  </a:cubicBezTo>
                  <a:cubicBezTo>
                    <a:pt x="8955" y="5208"/>
                    <a:pt x="8949" y="5190"/>
                    <a:pt x="8943" y="5172"/>
                  </a:cubicBezTo>
                  <a:cubicBezTo>
                    <a:pt x="8925" y="5131"/>
                    <a:pt x="8901" y="5083"/>
                    <a:pt x="8884" y="5042"/>
                  </a:cubicBezTo>
                  <a:cubicBezTo>
                    <a:pt x="8872" y="5024"/>
                    <a:pt x="8872" y="5018"/>
                    <a:pt x="8866" y="5000"/>
                  </a:cubicBezTo>
                  <a:cubicBezTo>
                    <a:pt x="8842" y="4953"/>
                    <a:pt x="8812" y="4893"/>
                    <a:pt x="8794" y="4840"/>
                  </a:cubicBezTo>
                  <a:lnTo>
                    <a:pt x="8771" y="4792"/>
                  </a:lnTo>
                  <a:cubicBezTo>
                    <a:pt x="8747" y="4751"/>
                    <a:pt x="8735" y="4715"/>
                    <a:pt x="8711" y="4668"/>
                  </a:cubicBezTo>
                  <a:cubicBezTo>
                    <a:pt x="8705" y="4656"/>
                    <a:pt x="8694" y="4632"/>
                    <a:pt x="8688" y="4614"/>
                  </a:cubicBezTo>
                  <a:cubicBezTo>
                    <a:pt x="8664" y="4573"/>
                    <a:pt x="8646" y="4537"/>
                    <a:pt x="8622" y="4489"/>
                  </a:cubicBezTo>
                  <a:cubicBezTo>
                    <a:pt x="8616" y="4478"/>
                    <a:pt x="8604" y="4466"/>
                    <a:pt x="8599" y="4454"/>
                  </a:cubicBezTo>
                  <a:cubicBezTo>
                    <a:pt x="8569" y="4400"/>
                    <a:pt x="8545" y="4347"/>
                    <a:pt x="8515" y="4299"/>
                  </a:cubicBezTo>
                  <a:lnTo>
                    <a:pt x="8498" y="4252"/>
                  </a:lnTo>
                  <a:cubicBezTo>
                    <a:pt x="8474" y="4216"/>
                    <a:pt x="8450" y="4169"/>
                    <a:pt x="8426" y="4133"/>
                  </a:cubicBezTo>
                  <a:cubicBezTo>
                    <a:pt x="8420" y="4121"/>
                    <a:pt x="8403" y="4098"/>
                    <a:pt x="8397" y="4080"/>
                  </a:cubicBezTo>
                  <a:cubicBezTo>
                    <a:pt x="8373" y="4044"/>
                    <a:pt x="8355" y="4003"/>
                    <a:pt x="8331" y="3961"/>
                  </a:cubicBezTo>
                  <a:cubicBezTo>
                    <a:pt x="8325" y="3949"/>
                    <a:pt x="8314" y="3943"/>
                    <a:pt x="8308" y="3925"/>
                  </a:cubicBezTo>
                  <a:lnTo>
                    <a:pt x="8218" y="3771"/>
                  </a:lnTo>
                  <a:cubicBezTo>
                    <a:pt x="8213" y="3753"/>
                    <a:pt x="8207" y="3741"/>
                    <a:pt x="8195" y="3735"/>
                  </a:cubicBezTo>
                  <a:cubicBezTo>
                    <a:pt x="8177" y="3694"/>
                    <a:pt x="8153" y="3658"/>
                    <a:pt x="8123" y="3617"/>
                  </a:cubicBezTo>
                  <a:cubicBezTo>
                    <a:pt x="8118" y="3599"/>
                    <a:pt x="8100" y="3575"/>
                    <a:pt x="8094" y="3563"/>
                  </a:cubicBezTo>
                  <a:cubicBezTo>
                    <a:pt x="8070" y="3527"/>
                    <a:pt x="8040" y="3486"/>
                    <a:pt x="8017" y="3444"/>
                  </a:cubicBezTo>
                  <a:cubicBezTo>
                    <a:pt x="8011" y="3427"/>
                    <a:pt x="8005" y="3421"/>
                    <a:pt x="7999" y="3409"/>
                  </a:cubicBezTo>
                  <a:cubicBezTo>
                    <a:pt x="7969" y="3355"/>
                    <a:pt x="7928" y="3308"/>
                    <a:pt x="7898" y="3260"/>
                  </a:cubicBezTo>
                  <a:cubicBezTo>
                    <a:pt x="7892" y="3242"/>
                    <a:pt x="7886" y="3237"/>
                    <a:pt x="7868" y="3219"/>
                  </a:cubicBezTo>
                  <a:cubicBezTo>
                    <a:pt x="7850" y="3183"/>
                    <a:pt x="7821" y="3147"/>
                    <a:pt x="7797" y="3112"/>
                  </a:cubicBezTo>
                  <a:cubicBezTo>
                    <a:pt x="7779" y="3094"/>
                    <a:pt x="7773" y="3082"/>
                    <a:pt x="7761" y="3058"/>
                  </a:cubicBezTo>
                  <a:cubicBezTo>
                    <a:pt x="7732" y="3023"/>
                    <a:pt x="7708" y="2981"/>
                    <a:pt x="7678" y="2946"/>
                  </a:cubicBezTo>
                  <a:cubicBezTo>
                    <a:pt x="7672" y="2934"/>
                    <a:pt x="7660" y="2922"/>
                    <a:pt x="7648" y="2910"/>
                  </a:cubicBezTo>
                  <a:cubicBezTo>
                    <a:pt x="7613" y="2862"/>
                    <a:pt x="7571" y="2815"/>
                    <a:pt x="7542" y="2767"/>
                  </a:cubicBezTo>
                  <a:cubicBezTo>
                    <a:pt x="7536" y="2756"/>
                    <a:pt x="7524" y="2744"/>
                    <a:pt x="7512" y="2732"/>
                  </a:cubicBezTo>
                  <a:cubicBezTo>
                    <a:pt x="7482" y="2696"/>
                    <a:pt x="7464" y="2666"/>
                    <a:pt x="7435" y="2625"/>
                  </a:cubicBezTo>
                  <a:cubicBezTo>
                    <a:pt x="7417" y="2613"/>
                    <a:pt x="7411" y="2595"/>
                    <a:pt x="7393" y="2583"/>
                  </a:cubicBezTo>
                  <a:cubicBezTo>
                    <a:pt x="7363" y="2548"/>
                    <a:pt x="7334" y="2518"/>
                    <a:pt x="7316" y="2476"/>
                  </a:cubicBezTo>
                  <a:cubicBezTo>
                    <a:pt x="7304" y="2465"/>
                    <a:pt x="7292" y="2459"/>
                    <a:pt x="7286" y="2441"/>
                  </a:cubicBezTo>
                  <a:lnTo>
                    <a:pt x="7173" y="2310"/>
                  </a:lnTo>
                  <a:cubicBezTo>
                    <a:pt x="7167" y="2292"/>
                    <a:pt x="7150" y="2286"/>
                    <a:pt x="7144" y="2269"/>
                  </a:cubicBezTo>
                  <a:cubicBezTo>
                    <a:pt x="7114" y="2239"/>
                    <a:pt x="7084" y="2203"/>
                    <a:pt x="7055" y="2174"/>
                  </a:cubicBezTo>
                  <a:cubicBezTo>
                    <a:pt x="7037" y="2162"/>
                    <a:pt x="7025" y="2144"/>
                    <a:pt x="7019" y="2132"/>
                  </a:cubicBezTo>
                  <a:cubicBezTo>
                    <a:pt x="6989" y="2102"/>
                    <a:pt x="6960" y="2061"/>
                    <a:pt x="6930" y="2031"/>
                  </a:cubicBezTo>
                  <a:cubicBezTo>
                    <a:pt x="6918" y="2019"/>
                    <a:pt x="6906" y="2013"/>
                    <a:pt x="6900" y="1995"/>
                  </a:cubicBezTo>
                  <a:cubicBezTo>
                    <a:pt x="6859" y="1954"/>
                    <a:pt x="6817" y="1912"/>
                    <a:pt x="6782" y="1871"/>
                  </a:cubicBezTo>
                  <a:lnTo>
                    <a:pt x="6752" y="1841"/>
                  </a:lnTo>
                  <a:lnTo>
                    <a:pt x="6663" y="1752"/>
                  </a:lnTo>
                  <a:cubicBezTo>
                    <a:pt x="6645" y="1734"/>
                    <a:pt x="6633" y="1722"/>
                    <a:pt x="6615" y="1716"/>
                  </a:cubicBezTo>
                  <a:lnTo>
                    <a:pt x="6526" y="1627"/>
                  </a:lnTo>
                  <a:cubicBezTo>
                    <a:pt x="6514" y="1615"/>
                    <a:pt x="6502" y="1604"/>
                    <a:pt x="6491" y="1598"/>
                  </a:cubicBezTo>
                  <a:cubicBezTo>
                    <a:pt x="6443" y="1556"/>
                    <a:pt x="6407" y="1520"/>
                    <a:pt x="6366" y="1485"/>
                  </a:cubicBezTo>
                  <a:cubicBezTo>
                    <a:pt x="6348" y="1479"/>
                    <a:pt x="6342" y="1461"/>
                    <a:pt x="6324" y="1455"/>
                  </a:cubicBezTo>
                  <a:cubicBezTo>
                    <a:pt x="6295" y="1425"/>
                    <a:pt x="6259" y="1396"/>
                    <a:pt x="6229" y="1372"/>
                  </a:cubicBezTo>
                  <a:cubicBezTo>
                    <a:pt x="6217" y="1360"/>
                    <a:pt x="6200" y="1348"/>
                    <a:pt x="6188" y="1336"/>
                  </a:cubicBezTo>
                  <a:cubicBezTo>
                    <a:pt x="6158" y="1307"/>
                    <a:pt x="6116" y="1283"/>
                    <a:pt x="6087" y="1253"/>
                  </a:cubicBezTo>
                  <a:cubicBezTo>
                    <a:pt x="6075" y="1247"/>
                    <a:pt x="6069" y="1229"/>
                    <a:pt x="6051" y="1224"/>
                  </a:cubicBezTo>
                  <a:cubicBezTo>
                    <a:pt x="6010" y="1188"/>
                    <a:pt x="5962" y="1158"/>
                    <a:pt x="5926" y="1123"/>
                  </a:cubicBezTo>
                  <a:lnTo>
                    <a:pt x="5921" y="1111"/>
                  </a:lnTo>
                  <a:cubicBezTo>
                    <a:pt x="5849" y="1063"/>
                    <a:pt x="5784" y="1016"/>
                    <a:pt x="5719" y="962"/>
                  </a:cubicBezTo>
                  <a:cubicBezTo>
                    <a:pt x="5713" y="956"/>
                    <a:pt x="5695" y="950"/>
                    <a:pt x="5689" y="944"/>
                  </a:cubicBezTo>
                  <a:cubicBezTo>
                    <a:pt x="5665" y="927"/>
                    <a:pt x="5635" y="903"/>
                    <a:pt x="5612" y="891"/>
                  </a:cubicBezTo>
                  <a:cubicBezTo>
                    <a:pt x="5600" y="885"/>
                    <a:pt x="5594" y="873"/>
                    <a:pt x="5576" y="861"/>
                  </a:cubicBezTo>
                  <a:lnTo>
                    <a:pt x="5511" y="814"/>
                  </a:lnTo>
                  <a:cubicBezTo>
                    <a:pt x="5493" y="808"/>
                    <a:pt x="5481" y="802"/>
                    <a:pt x="5463" y="784"/>
                  </a:cubicBezTo>
                  <a:lnTo>
                    <a:pt x="5398" y="743"/>
                  </a:lnTo>
                  <a:cubicBezTo>
                    <a:pt x="5386" y="737"/>
                    <a:pt x="5368" y="725"/>
                    <a:pt x="5362" y="719"/>
                  </a:cubicBezTo>
                  <a:cubicBezTo>
                    <a:pt x="5339" y="707"/>
                    <a:pt x="5309" y="689"/>
                    <a:pt x="5285" y="677"/>
                  </a:cubicBezTo>
                  <a:cubicBezTo>
                    <a:pt x="5273" y="665"/>
                    <a:pt x="5267" y="659"/>
                    <a:pt x="5250" y="654"/>
                  </a:cubicBezTo>
                  <a:cubicBezTo>
                    <a:pt x="5214" y="630"/>
                    <a:pt x="5178" y="606"/>
                    <a:pt x="5137" y="594"/>
                  </a:cubicBezTo>
                  <a:cubicBezTo>
                    <a:pt x="5101" y="570"/>
                    <a:pt x="5065" y="547"/>
                    <a:pt x="5030" y="535"/>
                  </a:cubicBezTo>
                  <a:cubicBezTo>
                    <a:pt x="5012" y="529"/>
                    <a:pt x="5006" y="517"/>
                    <a:pt x="4988" y="511"/>
                  </a:cubicBezTo>
                  <a:cubicBezTo>
                    <a:pt x="4970" y="499"/>
                    <a:pt x="4941" y="487"/>
                    <a:pt x="4917" y="475"/>
                  </a:cubicBezTo>
                  <a:lnTo>
                    <a:pt x="4870" y="452"/>
                  </a:lnTo>
                  <a:cubicBezTo>
                    <a:pt x="4852" y="446"/>
                    <a:pt x="4828" y="428"/>
                    <a:pt x="4804" y="422"/>
                  </a:cubicBezTo>
                  <a:cubicBezTo>
                    <a:pt x="4792" y="416"/>
                    <a:pt x="4774" y="410"/>
                    <a:pt x="4751" y="398"/>
                  </a:cubicBezTo>
                  <a:cubicBezTo>
                    <a:pt x="4739" y="392"/>
                    <a:pt x="4733" y="386"/>
                    <a:pt x="4715" y="386"/>
                  </a:cubicBezTo>
                  <a:cubicBezTo>
                    <a:pt x="4709" y="380"/>
                    <a:pt x="4691" y="380"/>
                    <a:pt x="4685" y="368"/>
                  </a:cubicBezTo>
                  <a:cubicBezTo>
                    <a:pt x="4679" y="363"/>
                    <a:pt x="4674" y="363"/>
                    <a:pt x="4656" y="357"/>
                  </a:cubicBezTo>
                  <a:cubicBezTo>
                    <a:pt x="4626" y="339"/>
                    <a:pt x="4590" y="327"/>
                    <a:pt x="4561" y="309"/>
                  </a:cubicBezTo>
                  <a:cubicBezTo>
                    <a:pt x="4555" y="309"/>
                    <a:pt x="4555" y="303"/>
                    <a:pt x="4543" y="303"/>
                  </a:cubicBezTo>
                  <a:cubicBezTo>
                    <a:pt x="4513" y="291"/>
                    <a:pt x="4484" y="279"/>
                    <a:pt x="4454" y="268"/>
                  </a:cubicBezTo>
                  <a:cubicBezTo>
                    <a:pt x="4448" y="268"/>
                    <a:pt x="4442" y="262"/>
                    <a:pt x="4436" y="262"/>
                  </a:cubicBezTo>
                  <a:cubicBezTo>
                    <a:pt x="4406" y="244"/>
                    <a:pt x="4365" y="238"/>
                    <a:pt x="4335" y="220"/>
                  </a:cubicBezTo>
                  <a:cubicBezTo>
                    <a:pt x="4329" y="220"/>
                    <a:pt x="4329" y="220"/>
                    <a:pt x="4323" y="214"/>
                  </a:cubicBezTo>
                  <a:cubicBezTo>
                    <a:pt x="4294" y="208"/>
                    <a:pt x="4264" y="190"/>
                    <a:pt x="4234" y="184"/>
                  </a:cubicBezTo>
                  <a:cubicBezTo>
                    <a:pt x="4228" y="184"/>
                    <a:pt x="4222" y="178"/>
                    <a:pt x="4210" y="178"/>
                  </a:cubicBezTo>
                  <a:cubicBezTo>
                    <a:pt x="4181" y="173"/>
                    <a:pt x="4145" y="155"/>
                    <a:pt x="4115" y="149"/>
                  </a:cubicBezTo>
                  <a:cubicBezTo>
                    <a:pt x="4109" y="149"/>
                    <a:pt x="4109" y="149"/>
                    <a:pt x="4098" y="143"/>
                  </a:cubicBezTo>
                  <a:cubicBezTo>
                    <a:pt x="4068" y="131"/>
                    <a:pt x="4038" y="125"/>
                    <a:pt x="4020" y="119"/>
                  </a:cubicBezTo>
                  <a:cubicBezTo>
                    <a:pt x="4009" y="119"/>
                    <a:pt x="4003" y="119"/>
                    <a:pt x="3997" y="113"/>
                  </a:cubicBezTo>
                  <a:cubicBezTo>
                    <a:pt x="3967" y="101"/>
                    <a:pt x="3931" y="95"/>
                    <a:pt x="3902" y="89"/>
                  </a:cubicBezTo>
                  <a:cubicBezTo>
                    <a:pt x="3890" y="89"/>
                    <a:pt x="3884" y="89"/>
                    <a:pt x="3884" y="83"/>
                  </a:cubicBezTo>
                  <a:cubicBezTo>
                    <a:pt x="3854" y="72"/>
                    <a:pt x="3824" y="66"/>
                    <a:pt x="3801" y="60"/>
                  </a:cubicBezTo>
                  <a:lnTo>
                    <a:pt x="3789" y="60"/>
                  </a:lnTo>
                  <a:cubicBezTo>
                    <a:pt x="3759" y="54"/>
                    <a:pt x="3729" y="42"/>
                    <a:pt x="3694" y="42"/>
                  </a:cubicBezTo>
                  <a:lnTo>
                    <a:pt x="3676" y="42"/>
                  </a:lnTo>
                  <a:cubicBezTo>
                    <a:pt x="3646" y="36"/>
                    <a:pt x="3617" y="36"/>
                    <a:pt x="3587" y="30"/>
                  </a:cubicBezTo>
                  <a:lnTo>
                    <a:pt x="3575" y="30"/>
                  </a:lnTo>
                  <a:cubicBezTo>
                    <a:pt x="3557" y="30"/>
                    <a:pt x="3551" y="30"/>
                    <a:pt x="3539" y="24"/>
                  </a:cubicBezTo>
                  <a:cubicBezTo>
                    <a:pt x="3516" y="24"/>
                    <a:pt x="3492" y="12"/>
                    <a:pt x="3468" y="12"/>
                  </a:cubicBezTo>
                  <a:cubicBezTo>
                    <a:pt x="3456" y="12"/>
                    <a:pt x="3438" y="12"/>
                    <a:pt x="3427" y="6"/>
                  </a:cubicBezTo>
                  <a:cubicBezTo>
                    <a:pt x="3403" y="6"/>
                    <a:pt x="3379" y="0"/>
                    <a:pt x="3367" y="0"/>
                  </a:cubicBezTo>
                  <a:close/>
                  <a:moveTo>
                    <a:pt x="6509" y="12255"/>
                  </a:moveTo>
                  <a:lnTo>
                    <a:pt x="6437" y="12298"/>
                  </a:lnTo>
                  <a:lnTo>
                    <a:pt x="6437" y="12298"/>
                  </a:lnTo>
                  <a:lnTo>
                    <a:pt x="6508" y="12256"/>
                  </a:lnTo>
                  <a:cubicBezTo>
                    <a:pt x="6509" y="12256"/>
                    <a:pt x="6509" y="12255"/>
                    <a:pt x="6509" y="122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278"/>
            <p:cNvSpPr/>
            <p:nvPr/>
          </p:nvSpPr>
          <p:spPr>
            <a:xfrm>
              <a:off x="5261785" y="4703529"/>
              <a:ext cx="1096009" cy="1396272"/>
            </a:xfrm>
            <a:custGeom>
              <a:rect b="b" l="l" r="r" t="t"/>
              <a:pathLst>
                <a:path extrusionOk="0" h="11458" w="8994">
                  <a:moveTo>
                    <a:pt x="2484" y="1"/>
                  </a:moveTo>
                  <a:cubicBezTo>
                    <a:pt x="1009" y="1"/>
                    <a:pt x="0" y="1168"/>
                    <a:pt x="9" y="3185"/>
                  </a:cubicBezTo>
                  <a:cubicBezTo>
                    <a:pt x="27" y="6023"/>
                    <a:pt x="2046" y="9461"/>
                    <a:pt x="4522" y="10862"/>
                  </a:cubicBezTo>
                  <a:cubicBezTo>
                    <a:pt x="5237" y="11266"/>
                    <a:pt x="5912" y="11457"/>
                    <a:pt x="6509" y="11457"/>
                  </a:cubicBezTo>
                  <a:cubicBezTo>
                    <a:pt x="7986" y="11457"/>
                    <a:pt x="8994" y="10290"/>
                    <a:pt x="8981" y="8273"/>
                  </a:cubicBezTo>
                  <a:cubicBezTo>
                    <a:pt x="8969" y="5435"/>
                    <a:pt x="6950" y="1997"/>
                    <a:pt x="4468" y="596"/>
                  </a:cubicBezTo>
                  <a:cubicBezTo>
                    <a:pt x="3755" y="192"/>
                    <a:pt x="3081" y="1"/>
                    <a:pt x="2484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278"/>
            <p:cNvSpPr/>
            <p:nvPr/>
          </p:nvSpPr>
          <p:spPr>
            <a:xfrm>
              <a:off x="3865492" y="4841233"/>
              <a:ext cx="2348242" cy="2094164"/>
            </a:xfrm>
            <a:custGeom>
              <a:rect b="b" l="l" r="r" t="t"/>
              <a:pathLst>
                <a:path extrusionOk="0" h="17185" w="19270">
                  <a:moveTo>
                    <a:pt x="53" y="7629"/>
                  </a:moveTo>
                  <a:cubicBezTo>
                    <a:pt x="32" y="7636"/>
                    <a:pt x="14" y="7646"/>
                    <a:pt x="1" y="7660"/>
                  </a:cubicBezTo>
                  <a:lnTo>
                    <a:pt x="53" y="7629"/>
                  </a:lnTo>
                  <a:close/>
                  <a:moveTo>
                    <a:pt x="13426" y="0"/>
                  </a:moveTo>
                  <a:cubicBezTo>
                    <a:pt x="13403" y="0"/>
                    <a:pt x="13391" y="0"/>
                    <a:pt x="13367" y="6"/>
                  </a:cubicBezTo>
                  <a:lnTo>
                    <a:pt x="13337" y="6"/>
                  </a:lnTo>
                  <a:cubicBezTo>
                    <a:pt x="13314" y="6"/>
                    <a:pt x="13290" y="12"/>
                    <a:pt x="13272" y="12"/>
                  </a:cubicBezTo>
                  <a:lnTo>
                    <a:pt x="13254" y="12"/>
                  </a:lnTo>
                  <a:cubicBezTo>
                    <a:pt x="13225" y="24"/>
                    <a:pt x="13195" y="24"/>
                    <a:pt x="13165" y="30"/>
                  </a:cubicBezTo>
                  <a:lnTo>
                    <a:pt x="13141" y="30"/>
                  </a:lnTo>
                  <a:cubicBezTo>
                    <a:pt x="13124" y="36"/>
                    <a:pt x="13100" y="36"/>
                    <a:pt x="13076" y="42"/>
                  </a:cubicBezTo>
                  <a:cubicBezTo>
                    <a:pt x="13070" y="42"/>
                    <a:pt x="13052" y="54"/>
                    <a:pt x="13046" y="54"/>
                  </a:cubicBezTo>
                  <a:cubicBezTo>
                    <a:pt x="13034" y="59"/>
                    <a:pt x="13011" y="59"/>
                    <a:pt x="12993" y="65"/>
                  </a:cubicBezTo>
                  <a:cubicBezTo>
                    <a:pt x="12987" y="65"/>
                    <a:pt x="12975" y="71"/>
                    <a:pt x="12963" y="71"/>
                  </a:cubicBezTo>
                  <a:cubicBezTo>
                    <a:pt x="12951" y="83"/>
                    <a:pt x="12934" y="83"/>
                    <a:pt x="12916" y="89"/>
                  </a:cubicBezTo>
                  <a:cubicBezTo>
                    <a:pt x="12904" y="89"/>
                    <a:pt x="12892" y="95"/>
                    <a:pt x="12886" y="95"/>
                  </a:cubicBezTo>
                  <a:cubicBezTo>
                    <a:pt x="12868" y="101"/>
                    <a:pt x="12856" y="101"/>
                    <a:pt x="12839" y="113"/>
                  </a:cubicBezTo>
                  <a:cubicBezTo>
                    <a:pt x="12833" y="119"/>
                    <a:pt x="12815" y="119"/>
                    <a:pt x="12809" y="125"/>
                  </a:cubicBezTo>
                  <a:cubicBezTo>
                    <a:pt x="12797" y="131"/>
                    <a:pt x="12779" y="143"/>
                    <a:pt x="12767" y="143"/>
                  </a:cubicBezTo>
                  <a:cubicBezTo>
                    <a:pt x="12755" y="149"/>
                    <a:pt x="12744" y="149"/>
                    <a:pt x="12738" y="154"/>
                  </a:cubicBezTo>
                  <a:lnTo>
                    <a:pt x="12690" y="178"/>
                  </a:lnTo>
                  <a:cubicBezTo>
                    <a:pt x="12684" y="184"/>
                    <a:pt x="12666" y="184"/>
                    <a:pt x="12660" y="190"/>
                  </a:cubicBezTo>
                  <a:cubicBezTo>
                    <a:pt x="12649" y="202"/>
                    <a:pt x="12631" y="208"/>
                    <a:pt x="12607" y="214"/>
                  </a:cubicBezTo>
                  <a:cubicBezTo>
                    <a:pt x="12601" y="220"/>
                    <a:pt x="12595" y="220"/>
                    <a:pt x="12589" y="232"/>
                  </a:cubicBezTo>
                  <a:cubicBezTo>
                    <a:pt x="12565" y="244"/>
                    <a:pt x="12542" y="261"/>
                    <a:pt x="12512" y="267"/>
                  </a:cubicBezTo>
                  <a:lnTo>
                    <a:pt x="53" y="7629"/>
                  </a:lnTo>
                  <a:lnTo>
                    <a:pt x="53" y="7629"/>
                  </a:lnTo>
                  <a:cubicBezTo>
                    <a:pt x="59" y="7627"/>
                    <a:pt x="65" y="7626"/>
                    <a:pt x="72" y="7624"/>
                  </a:cubicBezTo>
                  <a:cubicBezTo>
                    <a:pt x="78" y="7613"/>
                    <a:pt x="90" y="7613"/>
                    <a:pt x="96" y="7607"/>
                  </a:cubicBezTo>
                  <a:cubicBezTo>
                    <a:pt x="108" y="7601"/>
                    <a:pt x="125" y="7595"/>
                    <a:pt x="149" y="7583"/>
                  </a:cubicBezTo>
                  <a:cubicBezTo>
                    <a:pt x="155" y="7577"/>
                    <a:pt x="167" y="7577"/>
                    <a:pt x="179" y="7571"/>
                  </a:cubicBezTo>
                  <a:lnTo>
                    <a:pt x="220" y="7547"/>
                  </a:lnTo>
                  <a:cubicBezTo>
                    <a:pt x="226" y="7541"/>
                    <a:pt x="244" y="7541"/>
                    <a:pt x="250" y="7535"/>
                  </a:cubicBezTo>
                  <a:cubicBezTo>
                    <a:pt x="268" y="7523"/>
                    <a:pt x="280" y="7518"/>
                    <a:pt x="298" y="7518"/>
                  </a:cubicBezTo>
                  <a:cubicBezTo>
                    <a:pt x="304" y="7512"/>
                    <a:pt x="315" y="7512"/>
                    <a:pt x="333" y="7506"/>
                  </a:cubicBezTo>
                  <a:cubicBezTo>
                    <a:pt x="345" y="7494"/>
                    <a:pt x="363" y="7494"/>
                    <a:pt x="375" y="7488"/>
                  </a:cubicBezTo>
                  <a:cubicBezTo>
                    <a:pt x="393" y="7488"/>
                    <a:pt x="399" y="7482"/>
                    <a:pt x="416" y="7482"/>
                  </a:cubicBezTo>
                  <a:cubicBezTo>
                    <a:pt x="428" y="7476"/>
                    <a:pt x="446" y="7476"/>
                    <a:pt x="464" y="7464"/>
                  </a:cubicBezTo>
                  <a:cubicBezTo>
                    <a:pt x="476" y="7464"/>
                    <a:pt x="488" y="7458"/>
                    <a:pt x="494" y="7458"/>
                  </a:cubicBezTo>
                  <a:cubicBezTo>
                    <a:pt x="511" y="7452"/>
                    <a:pt x="535" y="7452"/>
                    <a:pt x="547" y="7446"/>
                  </a:cubicBezTo>
                  <a:cubicBezTo>
                    <a:pt x="553" y="7446"/>
                    <a:pt x="571" y="7434"/>
                    <a:pt x="577" y="7434"/>
                  </a:cubicBezTo>
                  <a:cubicBezTo>
                    <a:pt x="600" y="7428"/>
                    <a:pt x="624" y="7428"/>
                    <a:pt x="642" y="7423"/>
                  </a:cubicBezTo>
                  <a:lnTo>
                    <a:pt x="660" y="7423"/>
                  </a:lnTo>
                  <a:cubicBezTo>
                    <a:pt x="690" y="7417"/>
                    <a:pt x="719" y="7417"/>
                    <a:pt x="749" y="7405"/>
                  </a:cubicBezTo>
                  <a:lnTo>
                    <a:pt x="761" y="7405"/>
                  </a:lnTo>
                  <a:cubicBezTo>
                    <a:pt x="785" y="7405"/>
                    <a:pt x="808" y="7399"/>
                    <a:pt x="838" y="7399"/>
                  </a:cubicBezTo>
                  <a:lnTo>
                    <a:pt x="868" y="7399"/>
                  </a:lnTo>
                  <a:cubicBezTo>
                    <a:pt x="891" y="7399"/>
                    <a:pt x="903" y="7399"/>
                    <a:pt x="927" y="7393"/>
                  </a:cubicBezTo>
                  <a:lnTo>
                    <a:pt x="1248" y="7393"/>
                  </a:lnTo>
                  <a:cubicBezTo>
                    <a:pt x="1266" y="7393"/>
                    <a:pt x="1289" y="7393"/>
                    <a:pt x="1313" y="7399"/>
                  </a:cubicBezTo>
                  <a:lnTo>
                    <a:pt x="1343" y="7399"/>
                  </a:lnTo>
                  <a:cubicBezTo>
                    <a:pt x="1366" y="7399"/>
                    <a:pt x="1396" y="7405"/>
                    <a:pt x="1414" y="7405"/>
                  </a:cubicBezTo>
                  <a:lnTo>
                    <a:pt x="1438" y="7405"/>
                  </a:lnTo>
                  <a:cubicBezTo>
                    <a:pt x="1473" y="7417"/>
                    <a:pt x="1515" y="7423"/>
                    <a:pt x="1551" y="7423"/>
                  </a:cubicBezTo>
                  <a:cubicBezTo>
                    <a:pt x="1556" y="7423"/>
                    <a:pt x="1562" y="7423"/>
                    <a:pt x="1574" y="7428"/>
                  </a:cubicBezTo>
                  <a:cubicBezTo>
                    <a:pt x="1604" y="7434"/>
                    <a:pt x="1634" y="7446"/>
                    <a:pt x="1663" y="7446"/>
                  </a:cubicBezTo>
                  <a:cubicBezTo>
                    <a:pt x="1669" y="7446"/>
                    <a:pt x="1681" y="7452"/>
                    <a:pt x="1693" y="7452"/>
                  </a:cubicBezTo>
                  <a:lnTo>
                    <a:pt x="1782" y="7476"/>
                  </a:lnTo>
                  <a:cubicBezTo>
                    <a:pt x="1788" y="7476"/>
                    <a:pt x="1794" y="7482"/>
                    <a:pt x="1800" y="7482"/>
                  </a:cubicBezTo>
                  <a:cubicBezTo>
                    <a:pt x="1841" y="7488"/>
                    <a:pt x="1877" y="7506"/>
                    <a:pt x="1913" y="7512"/>
                  </a:cubicBezTo>
                  <a:cubicBezTo>
                    <a:pt x="1919" y="7512"/>
                    <a:pt x="1931" y="7518"/>
                    <a:pt x="1936" y="7518"/>
                  </a:cubicBezTo>
                  <a:cubicBezTo>
                    <a:pt x="1966" y="7523"/>
                    <a:pt x="1996" y="7541"/>
                    <a:pt x="2032" y="7547"/>
                  </a:cubicBezTo>
                  <a:cubicBezTo>
                    <a:pt x="2049" y="7553"/>
                    <a:pt x="2055" y="7553"/>
                    <a:pt x="2067" y="7565"/>
                  </a:cubicBezTo>
                  <a:cubicBezTo>
                    <a:pt x="2097" y="7571"/>
                    <a:pt x="2127" y="7583"/>
                    <a:pt x="2156" y="7595"/>
                  </a:cubicBezTo>
                  <a:cubicBezTo>
                    <a:pt x="2168" y="7601"/>
                    <a:pt x="2180" y="7601"/>
                    <a:pt x="2186" y="7607"/>
                  </a:cubicBezTo>
                  <a:cubicBezTo>
                    <a:pt x="2227" y="7624"/>
                    <a:pt x="2269" y="7636"/>
                    <a:pt x="2305" y="7654"/>
                  </a:cubicBezTo>
                  <a:cubicBezTo>
                    <a:pt x="2317" y="7654"/>
                    <a:pt x="2317" y="7660"/>
                    <a:pt x="2322" y="7660"/>
                  </a:cubicBezTo>
                  <a:cubicBezTo>
                    <a:pt x="2358" y="7672"/>
                    <a:pt x="2388" y="7690"/>
                    <a:pt x="2423" y="7702"/>
                  </a:cubicBezTo>
                  <a:lnTo>
                    <a:pt x="2471" y="7725"/>
                  </a:lnTo>
                  <a:lnTo>
                    <a:pt x="2512" y="7749"/>
                  </a:lnTo>
                  <a:cubicBezTo>
                    <a:pt x="2536" y="7755"/>
                    <a:pt x="2554" y="7761"/>
                    <a:pt x="2572" y="7779"/>
                  </a:cubicBezTo>
                  <a:cubicBezTo>
                    <a:pt x="2590" y="7785"/>
                    <a:pt x="2602" y="7791"/>
                    <a:pt x="2613" y="7803"/>
                  </a:cubicBezTo>
                  <a:cubicBezTo>
                    <a:pt x="2631" y="7808"/>
                    <a:pt x="2655" y="7820"/>
                    <a:pt x="2679" y="7838"/>
                  </a:cubicBezTo>
                  <a:cubicBezTo>
                    <a:pt x="2685" y="7844"/>
                    <a:pt x="2702" y="7844"/>
                    <a:pt x="2708" y="7850"/>
                  </a:cubicBezTo>
                  <a:cubicBezTo>
                    <a:pt x="2738" y="7868"/>
                    <a:pt x="2774" y="7892"/>
                    <a:pt x="2803" y="7903"/>
                  </a:cubicBezTo>
                  <a:cubicBezTo>
                    <a:pt x="2833" y="7921"/>
                    <a:pt x="2869" y="7939"/>
                    <a:pt x="2898" y="7957"/>
                  </a:cubicBezTo>
                  <a:cubicBezTo>
                    <a:pt x="2910" y="7963"/>
                    <a:pt x="2922" y="7969"/>
                    <a:pt x="2928" y="7969"/>
                  </a:cubicBezTo>
                  <a:cubicBezTo>
                    <a:pt x="2952" y="7987"/>
                    <a:pt x="2976" y="7998"/>
                    <a:pt x="2999" y="8010"/>
                  </a:cubicBezTo>
                  <a:cubicBezTo>
                    <a:pt x="3011" y="8016"/>
                    <a:pt x="3017" y="8022"/>
                    <a:pt x="3035" y="8028"/>
                  </a:cubicBezTo>
                  <a:cubicBezTo>
                    <a:pt x="3059" y="8046"/>
                    <a:pt x="3071" y="8052"/>
                    <a:pt x="3094" y="8070"/>
                  </a:cubicBezTo>
                  <a:cubicBezTo>
                    <a:pt x="3106" y="8076"/>
                    <a:pt x="3118" y="8082"/>
                    <a:pt x="3130" y="8088"/>
                  </a:cubicBezTo>
                  <a:cubicBezTo>
                    <a:pt x="3154" y="8105"/>
                    <a:pt x="3166" y="8111"/>
                    <a:pt x="3189" y="8129"/>
                  </a:cubicBezTo>
                  <a:cubicBezTo>
                    <a:pt x="3207" y="8135"/>
                    <a:pt x="3213" y="8141"/>
                    <a:pt x="3225" y="8147"/>
                  </a:cubicBezTo>
                  <a:cubicBezTo>
                    <a:pt x="3249" y="8165"/>
                    <a:pt x="3273" y="8177"/>
                    <a:pt x="3284" y="8194"/>
                  </a:cubicBezTo>
                  <a:cubicBezTo>
                    <a:pt x="3296" y="8200"/>
                    <a:pt x="3308" y="8206"/>
                    <a:pt x="3314" y="8218"/>
                  </a:cubicBezTo>
                  <a:lnTo>
                    <a:pt x="3403" y="8284"/>
                  </a:lnTo>
                  <a:lnTo>
                    <a:pt x="3415" y="8289"/>
                  </a:lnTo>
                  <a:cubicBezTo>
                    <a:pt x="3445" y="8313"/>
                    <a:pt x="3463" y="8325"/>
                    <a:pt x="3492" y="8349"/>
                  </a:cubicBezTo>
                  <a:cubicBezTo>
                    <a:pt x="3534" y="8379"/>
                    <a:pt x="3569" y="8408"/>
                    <a:pt x="3611" y="8438"/>
                  </a:cubicBezTo>
                  <a:cubicBezTo>
                    <a:pt x="3623" y="8444"/>
                    <a:pt x="3629" y="8456"/>
                    <a:pt x="3641" y="8462"/>
                  </a:cubicBezTo>
                  <a:cubicBezTo>
                    <a:pt x="3670" y="8485"/>
                    <a:pt x="3700" y="8515"/>
                    <a:pt x="3730" y="8533"/>
                  </a:cubicBezTo>
                  <a:cubicBezTo>
                    <a:pt x="3748" y="8545"/>
                    <a:pt x="3754" y="8557"/>
                    <a:pt x="3771" y="8563"/>
                  </a:cubicBezTo>
                  <a:cubicBezTo>
                    <a:pt x="3801" y="8586"/>
                    <a:pt x="3831" y="8616"/>
                    <a:pt x="3860" y="8646"/>
                  </a:cubicBezTo>
                  <a:lnTo>
                    <a:pt x="3878" y="8669"/>
                  </a:lnTo>
                  <a:cubicBezTo>
                    <a:pt x="3920" y="8699"/>
                    <a:pt x="3955" y="8735"/>
                    <a:pt x="3991" y="8770"/>
                  </a:cubicBezTo>
                  <a:lnTo>
                    <a:pt x="4015" y="8794"/>
                  </a:lnTo>
                  <a:cubicBezTo>
                    <a:pt x="4044" y="8824"/>
                    <a:pt x="4074" y="8848"/>
                    <a:pt x="4104" y="8877"/>
                  </a:cubicBezTo>
                  <a:lnTo>
                    <a:pt x="4134" y="8907"/>
                  </a:lnTo>
                  <a:lnTo>
                    <a:pt x="4223" y="8996"/>
                  </a:lnTo>
                  <a:lnTo>
                    <a:pt x="4246" y="9020"/>
                  </a:lnTo>
                  <a:lnTo>
                    <a:pt x="4353" y="9133"/>
                  </a:lnTo>
                  <a:lnTo>
                    <a:pt x="4377" y="9150"/>
                  </a:lnTo>
                  <a:cubicBezTo>
                    <a:pt x="4407" y="9180"/>
                    <a:pt x="4436" y="9210"/>
                    <a:pt x="4460" y="9240"/>
                  </a:cubicBezTo>
                  <a:cubicBezTo>
                    <a:pt x="4466" y="9257"/>
                    <a:pt x="4484" y="9263"/>
                    <a:pt x="4490" y="9281"/>
                  </a:cubicBezTo>
                  <a:cubicBezTo>
                    <a:pt x="4519" y="9311"/>
                    <a:pt x="4543" y="9340"/>
                    <a:pt x="4573" y="9376"/>
                  </a:cubicBezTo>
                  <a:lnTo>
                    <a:pt x="4591" y="9400"/>
                  </a:lnTo>
                  <a:cubicBezTo>
                    <a:pt x="4632" y="9435"/>
                    <a:pt x="4662" y="9477"/>
                    <a:pt x="4698" y="9519"/>
                  </a:cubicBezTo>
                  <a:lnTo>
                    <a:pt x="4721" y="9536"/>
                  </a:lnTo>
                  <a:cubicBezTo>
                    <a:pt x="4751" y="9566"/>
                    <a:pt x="4769" y="9608"/>
                    <a:pt x="4799" y="9637"/>
                  </a:cubicBezTo>
                  <a:cubicBezTo>
                    <a:pt x="4810" y="9649"/>
                    <a:pt x="4822" y="9655"/>
                    <a:pt x="4828" y="9673"/>
                  </a:cubicBezTo>
                  <a:cubicBezTo>
                    <a:pt x="4858" y="9703"/>
                    <a:pt x="4882" y="9738"/>
                    <a:pt x="4911" y="9768"/>
                  </a:cubicBezTo>
                  <a:cubicBezTo>
                    <a:pt x="4917" y="9774"/>
                    <a:pt x="4929" y="9786"/>
                    <a:pt x="4935" y="9798"/>
                  </a:cubicBezTo>
                  <a:cubicBezTo>
                    <a:pt x="4965" y="9845"/>
                    <a:pt x="5000" y="9881"/>
                    <a:pt x="5030" y="9922"/>
                  </a:cubicBezTo>
                  <a:lnTo>
                    <a:pt x="5054" y="9946"/>
                  </a:lnTo>
                  <a:cubicBezTo>
                    <a:pt x="5078" y="9982"/>
                    <a:pt x="5107" y="10011"/>
                    <a:pt x="5125" y="10053"/>
                  </a:cubicBezTo>
                  <a:cubicBezTo>
                    <a:pt x="5137" y="10065"/>
                    <a:pt x="5143" y="10071"/>
                    <a:pt x="5155" y="10089"/>
                  </a:cubicBezTo>
                  <a:cubicBezTo>
                    <a:pt x="5179" y="10124"/>
                    <a:pt x="5208" y="10154"/>
                    <a:pt x="5232" y="10190"/>
                  </a:cubicBezTo>
                  <a:cubicBezTo>
                    <a:pt x="5238" y="10201"/>
                    <a:pt x="5244" y="10213"/>
                    <a:pt x="5256" y="10219"/>
                  </a:cubicBezTo>
                  <a:lnTo>
                    <a:pt x="5345" y="10356"/>
                  </a:lnTo>
                  <a:cubicBezTo>
                    <a:pt x="5351" y="10362"/>
                    <a:pt x="5357" y="10368"/>
                    <a:pt x="5357" y="10386"/>
                  </a:cubicBezTo>
                  <a:lnTo>
                    <a:pt x="5422" y="10498"/>
                  </a:lnTo>
                  <a:cubicBezTo>
                    <a:pt x="5434" y="10510"/>
                    <a:pt x="5440" y="10528"/>
                    <a:pt x="5446" y="10534"/>
                  </a:cubicBezTo>
                  <a:lnTo>
                    <a:pt x="5511" y="10647"/>
                  </a:lnTo>
                  <a:cubicBezTo>
                    <a:pt x="5523" y="10653"/>
                    <a:pt x="5529" y="10665"/>
                    <a:pt x="5529" y="10676"/>
                  </a:cubicBezTo>
                  <a:cubicBezTo>
                    <a:pt x="5559" y="10718"/>
                    <a:pt x="5582" y="10766"/>
                    <a:pt x="5612" y="10813"/>
                  </a:cubicBezTo>
                  <a:cubicBezTo>
                    <a:pt x="5618" y="10825"/>
                    <a:pt x="5618" y="10831"/>
                    <a:pt x="5624" y="10843"/>
                  </a:cubicBezTo>
                  <a:lnTo>
                    <a:pt x="5689" y="10956"/>
                  </a:lnTo>
                  <a:lnTo>
                    <a:pt x="5713" y="11003"/>
                  </a:lnTo>
                  <a:cubicBezTo>
                    <a:pt x="5737" y="11039"/>
                    <a:pt x="5749" y="11074"/>
                    <a:pt x="5772" y="11110"/>
                  </a:cubicBezTo>
                  <a:cubicBezTo>
                    <a:pt x="5778" y="11122"/>
                    <a:pt x="5790" y="11134"/>
                    <a:pt x="5790" y="11140"/>
                  </a:cubicBezTo>
                  <a:cubicBezTo>
                    <a:pt x="5808" y="11187"/>
                    <a:pt x="5838" y="11241"/>
                    <a:pt x="5861" y="11282"/>
                  </a:cubicBezTo>
                  <a:cubicBezTo>
                    <a:pt x="5867" y="11288"/>
                    <a:pt x="5867" y="11306"/>
                    <a:pt x="5879" y="11312"/>
                  </a:cubicBezTo>
                  <a:cubicBezTo>
                    <a:pt x="5897" y="11347"/>
                    <a:pt x="5915" y="11389"/>
                    <a:pt x="5939" y="11431"/>
                  </a:cubicBezTo>
                  <a:lnTo>
                    <a:pt x="5956" y="11478"/>
                  </a:lnTo>
                  <a:cubicBezTo>
                    <a:pt x="5974" y="11514"/>
                    <a:pt x="5998" y="11549"/>
                    <a:pt x="6010" y="11585"/>
                  </a:cubicBezTo>
                  <a:cubicBezTo>
                    <a:pt x="6016" y="11603"/>
                    <a:pt x="6016" y="11609"/>
                    <a:pt x="6028" y="11627"/>
                  </a:cubicBezTo>
                  <a:cubicBezTo>
                    <a:pt x="6046" y="11668"/>
                    <a:pt x="6069" y="11722"/>
                    <a:pt x="6093" y="11763"/>
                  </a:cubicBezTo>
                  <a:cubicBezTo>
                    <a:pt x="6099" y="11775"/>
                    <a:pt x="6099" y="11787"/>
                    <a:pt x="6105" y="11793"/>
                  </a:cubicBezTo>
                  <a:cubicBezTo>
                    <a:pt x="6123" y="11834"/>
                    <a:pt x="6146" y="11876"/>
                    <a:pt x="6158" y="11912"/>
                  </a:cubicBezTo>
                  <a:lnTo>
                    <a:pt x="6182" y="11959"/>
                  </a:lnTo>
                  <a:lnTo>
                    <a:pt x="6224" y="12072"/>
                  </a:lnTo>
                  <a:cubicBezTo>
                    <a:pt x="6236" y="12084"/>
                    <a:pt x="6236" y="12090"/>
                    <a:pt x="6241" y="12108"/>
                  </a:cubicBezTo>
                  <a:cubicBezTo>
                    <a:pt x="6265" y="12161"/>
                    <a:pt x="6277" y="12203"/>
                    <a:pt x="6301" y="12256"/>
                  </a:cubicBezTo>
                  <a:cubicBezTo>
                    <a:pt x="6307" y="12262"/>
                    <a:pt x="6307" y="12280"/>
                    <a:pt x="6307" y="12286"/>
                  </a:cubicBezTo>
                  <a:cubicBezTo>
                    <a:pt x="6325" y="12321"/>
                    <a:pt x="6337" y="12369"/>
                    <a:pt x="6354" y="12404"/>
                  </a:cubicBezTo>
                  <a:cubicBezTo>
                    <a:pt x="6360" y="12416"/>
                    <a:pt x="6360" y="12434"/>
                    <a:pt x="6366" y="12446"/>
                  </a:cubicBezTo>
                  <a:cubicBezTo>
                    <a:pt x="6384" y="12488"/>
                    <a:pt x="6390" y="12523"/>
                    <a:pt x="6402" y="12559"/>
                  </a:cubicBezTo>
                  <a:cubicBezTo>
                    <a:pt x="6414" y="12577"/>
                    <a:pt x="6414" y="12583"/>
                    <a:pt x="6420" y="12594"/>
                  </a:cubicBezTo>
                  <a:cubicBezTo>
                    <a:pt x="6432" y="12648"/>
                    <a:pt x="6449" y="12695"/>
                    <a:pt x="6461" y="12743"/>
                  </a:cubicBezTo>
                  <a:cubicBezTo>
                    <a:pt x="6461" y="12755"/>
                    <a:pt x="6473" y="12767"/>
                    <a:pt x="6473" y="12773"/>
                  </a:cubicBezTo>
                  <a:cubicBezTo>
                    <a:pt x="6485" y="12814"/>
                    <a:pt x="6491" y="12850"/>
                    <a:pt x="6509" y="12891"/>
                  </a:cubicBezTo>
                  <a:cubicBezTo>
                    <a:pt x="6515" y="12909"/>
                    <a:pt x="6515" y="12921"/>
                    <a:pt x="6521" y="12939"/>
                  </a:cubicBezTo>
                  <a:cubicBezTo>
                    <a:pt x="6532" y="12974"/>
                    <a:pt x="6544" y="13010"/>
                    <a:pt x="6550" y="13052"/>
                  </a:cubicBezTo>
                  <a:cubicBezTo>
                    <a:pt x="6550" y="13064"/>
                    <a:pt x="6562" y="13081"/>
                    <a:pt x="6562" y="13093"/>
                  </a:cubicBezTo>
                  <a:cubicBezTo>
                    <a:pt x="6574" y="13141"/>
                    <a:pt x="6580" y="13188"/>
                    <a:pt x="6598" y="13236"/>
                  </a:cubicBezTo>
                  <a:cubicBezTo>
                    <a:pt x="6598" y="13242"/>
                    <a:pt x="6604" y="13259"/>
                    <a:pt x="6604" y="13265"/>
                  </a:cubicBezTo>
                  <a:lnTo>
                    <a:pt x="6627" y="13378"/>
                  </a:lnTo>
                  <a:cubicBezTo>
                    <a:pt x="6627" y="13390"/>
                    <a:pt x="6633" y="13408"/>
                    <a:pt x="6633" y="13426"/>
                  </a:cubicBezTo>
                  <a:cubicBezTo>
                    <a:pt x="6639" y="13467"/>
                    <a:pt x="6651" y="13503"/>
                    <a:pt x="6657" y="13533"/>
                  </a:cubicBezTo>
                  <a:cubicBezTo>
                    <a:pt x="6657" y="13545"/>
                    <a:pt x="6663" y="13562"/>
                    <a:pt x="6663" y="13574"/>
                  </a:cubicBezTo>
                  <a:cubicBezTo>
                    <a:pt x="6669" y="13622"/>
                    <a:pt x="6681" y="13675"/>
                    <a:pt x="6687" y="13717"/>
                  </a:cubicBezTo>
                  <a:cubicBezTo>
                    <a:pt x="6687" y="13723"/>
                    <a:pt x="6687" y="13740"/>
                    <a:pt x="6693" y="13746"/>
                  </a:cubicBezTo>
                  <a:cubicBezTo>
                    <a:pt x="6699" y="13782"/>
                    <a:pt x="6711" y="13824"/>
                    <a:pt x="6711" y="13859"/>
                  </a:cubicBezTo>
                  <a:cubicBezTo>
                    <a:pt x="6711" y="13871"/>
                    <a:pt x="6717" y="13889"/>
                    <a:pt x="6717" y="13913"/>
                  </a:cubicBezTo>
                  <a:cubicBezTo>
                    <a:pt x="6722" y="13948"/>
                    <a:pt x="6722" y="13978"/>
                    <a:pt x="6728" y="14014"/>
                  </a:cubicBezTo>
                  <a:cubicBezTo>
                    <a:pt x="6728" y="14031"/>
                    <a:pt x="6728" y="14043"/>
                    <a:pt x="6740" y="14061"/>
                  </a:cubicBezTo>
                  <a:cubicBezTo>
                    <a:pt x="6746" y="14103"/>
                    <a:pt x="6746" y="14150"/>
                    <a:pt x="6752" y="14198"/>
                  </a:cubicBezTo>
                  <a:cubicBezTo>
                    <a:pt x="6752" y="14227"/>
                    <a:pt x="6758" y="14269"/>
                    <a:pt x="6758" y="14299"/>
                  </a:cubicBezTo>
                  <a:lnTo>
                    <a:pt x="6758" y="14316"/>
                  </a:lnTo>
                  <a:cubicBezTo>
                    <a:pt x="6758" y="14358"/>
                    <a:pt x="6770" y="14394"/>
                    <a:pt x="6770" y="14423"/>
                  </a:cubicBezTo>
                  <a:lnTo>
                    <a:pt x="6770" y="14429"/>
                  </a:lnTo>
                  <a:cubicBezTo>
                    <a:pt x="6776" y="14512"/>
                    <a:pt x="6776" y="14584"/>
                    <a:pt x="6776" y="14667"/>
                  </a:cubicBezTo>
                  <a:lnTo>
                    <a:pt x="6776" y="14774"/>
                  </a:lnTo>
                  <a:lnTo>
                    <a:pt x="6776" y="14803"/>
                  </a:lnTo>
                  <a:lnTo>
                    <a:pt x="6776" y="14875"/>
                  </a:lnTo>
                  <a:lnTo>
                    <a:pt x="6776" y="14910"/>
                  </a:lnTo>
                  <a:cubicBezTo>
                    <a:pt x="6776" y="14934"/>
                    <a:pt x="6776" y="14958"/>
                    <a:pt x="6770" y="14987"/>
                  </a:cubicBezTo>
                  <a:lnTo>
                    <a:pt x="6770" y="15017"/>
                  </a:lnTo>
                  <a:cubicBezTo>
                    <a:pt x="6770" y="15047"/>
                    <a:pt x="6758" y="15077"/>
                    <a:pt x="6758" y="15100"/>
                  </a:cubicBezTo>
                  <a:lnTo>
                    <a:pt x="6758" y="15112"/>
                  </a:lnTo>
                  <a:cubicBezTo>
                    <a:pt x="6758" y="15148"/>
                    <a:pt x="6752" y="15177"/>
                    <a:pt x="6752" y="15219"/>
                  </a:cubicBezTo>
                  <a:lnTo>
                    <a:pt x="6752" y="15225"/>
                  </a:lnTo>
                  <a:cubicBezTo>
                    <a:pt x="6752" y="15255"/>
                    <a:pt x="6746" y="15284"/>
                    <a:pt x="6746" y="15314"/>
                  </a:cubicBezTo>
                  <a:lnTo>
                    <a:pt x="6746" y="15338"/>
                  </a:lnTo>
                  <a:cubicBezTo>
                    <a:pt x="6746" y="15356"/>
                    <a:pt x="6740" y="15385"/>
                    <a:pt x="6740" y="15409"/>
                  </a:cubicBezTo>
                  <a:cubicBezTo>
                    <a:pt x="6740" y="15415"/>
                    <a:pt x="6740" y="15427"/>
                    <a:pt x="6728" y="15433"/>
                  </a:cubicBezTo>
                  <a:cubicBezTo>
                    <a:pt x="6722" y="15457"/>
                    <a:pt x="6722" y="15486"/>
                    <a:pt x="6717" y="15504"/>
                  </a:cubicBezTo>
                  <a:lnTo>
                    <a:pt x="6717" y="15522"/>
                  </a:lnTo>
                  <a:lnTo>
                    <a:pt x="6693" y="15611"/>
                  </a:lnTo>
                  <a:lnTo>
                    <a:pt x="6693" y="15617"/>
                  </a:lnTo>
                  <a:cubicBezTo>
                    <a:pt x="6687" y="15647"/>
                    <a:pt x="6681" y="15670"/>
                    <a:pt x="6669" y="15700"/>
                  </a:cubicBezTo>
                  <a:cubicBezTo>
                    <a:pt x="6669" y="15706"/>
                    <a:pt x="6663" y="15712"/>
                    <a:pt x="6663" y="15724"/>
                  </a:cubicBezTo>
                  <a:cubicBezTo>
                    <a:pt x="6657" y="15742"/>
                    <a:pt x="6657" y="15765"/>
                    <a:pt x="6651" y="15789"/>
                  </a:cubicBezTo>
                  <a:cubicBezTo>
                    <a:pt x="6651" y="15795"/>
                    <a:pt x="6639" y="15801"/>
                    <a:pt x="6639" y="15813"/>
                  </a:cubicBezTo>
                  <a:lnTo>
                    <a:pt x="6622" y="15878"/>
                  </a:lnTo>
                  <a:cubicBezTo>
                    <a:pt x="6622" y="15884"/>
                    <a:pt x="6622" y="15890"/>
                    <a:pt x="6610" y="15890"/>
                  </a:cubicBezTo>
                  <a:cubicBezTo>
                    <a:pt x="6604" y="15920"/>
                    <a:pt x="6598" y="15943"/>
                    <a:pt x="6580" y="15973"/>
                  </a:cubicBezTo>
                  <a:cubicBezTo>
                    <a:pt x="6580" y="15979"/>
                    <a:pt x="6580" y="15979"/>
                    <a:pt x="6574" y="15991"/>
                  </a:cubicBezTo>
                  <a:lnTo>
                    <a:pt x="6550" y="16056"/>
                  </a:lnTo>
                  <a:cubicBezTo>
                    <a:pt x="6550" y="16062"/>
                    <a:pt x="6544" y="16068"/>
                    <a:pt x="6544" y="16080"/>
                  </a:cubicBezTo>
                  <a:cubicBezTo>
                    <a:pt x="6538" y="16092"/>
                    <a:pt x="6532" y="16116"/>
                    <a:pt x="6521" y="16128"/>
                  </a:cubicBezTo>
                  <a:cubicBezTo>
                    <a:pt x="6521" y="16139"/>
                    <a:pt x="6515" y="16145"/>
                    <a:pt x="6515" y="16151"/>
                  </a:cubicBezTo>
                  <a:cubicBezTo>
                    <a:pt x="6509" y="16175"/>
                    <a:pt x="6503" y="16187"/>
                    <a:pt x="6485" y="16211"/>
                  </a:cubicBezTo>
                  <a:cubicBezTo>
                    <a:pt x="6485" y="16217"/>
                    <a:pt x="6479" y="16217"/>
                    <a:pt x="6479" y="16228"/>
                  </a:cubicBezTo>
                  <a:cubicBezTo>
                    <a:pt x="6461" y="16246"/>
                    <a:pt x="6455" y="16276"/>
                    <a:pt x="6443" y="16300"/>
                  </a:cubicBezTo>
                  <a:cubicBezTo>
                    <a:pt x="6443" y="16306"/>
                    <a:pt x="6432" y="16306"/>
                    <a:pt x="6432" y="16318"/>
                  </a:cubicBezTo>
                  <a:cubicBezTo>
                    <a:pt x="6426" y="16329"/>
                    <a:pt x="6414" y="16353"/>
                    <a:pt x="6402" y="16365"/>
                  </a:cubicBezTo>
                  <a:cubicBezTo>
                    <a:pt x="6396" y="16377"/>
                    <a:pt x="6396" y="16383"/>
                    <a:pt x="6390" y="16389"/>
                  </a:cubicBezTo>
                  <a:cubicBezTo>
                    <a:pt x="6384" y="16407"/>
                    <a:pt x="6372" y="16418"/>
                    <a:pt x="6360" y="16436"/>
                  </a:cubicBezTo>
                  <a:cubicBezTo>
                    <a:pt x="6354" y="16442"/>
                    <a:pt x="6354" y="16448"/>
                    <a:pt x="6342" y="16454"/>
                  </a:cubicBezTo>
                  <a:cubicBezTo>
                    <a:pt x="6337" y="16472"/>
                    <a:pt x="6325" y="16496"/>
                    <a:pt x="6313" y="16508"/>
                  </a:cubicBezTo>
                  <a:cubicBezTo>
                    <a:pt x="6313" y="16513"/>
                    <a:pt x="6307" y="16513"/>
                    <a:pt x="6307" y="16525"/>
                  </a:cubicBezTo>
                  <a:cubicBezTo>
                    <a:pt x="6295" y="16543"/>
                    <a:pt x="6277" y="16567"/>
                    <a:pt x="6265" y="16585"/>
                  </a:cubicBezTo>
                  <a:cubicBezTo>
                    <a:pt x="6265" y="16591"/>
                    <a:pt x="6253" y="16591"/>
                    <a:pt x="6253" y="16597"/>
                  </a:cubicBezTo>
                  <a:cubicBezTo>
                    <a:pt x="6247" y="16614"/>
                    <a:pt x="6236" y="16626"/>
                    <a:pt x="6224" y="16644"/>
                  </a:cubicBezTo>
                  <a:cubicBezTo>
                    <a:pt x="6218" y="16650"/>
                    <a:pt x="6218" y="16656"/>
                    <a:pt x="6212" y="16662"/>
                  </a:cubicBezTo>
                  <a:cubicBezTo>
                    <a:pt x="6206" y="16680"/>
                    <a:pt x="6188" y="16692"/>
                    <a:pt x="6182" y="16709"/>
                  </a:cubicBezTo>
                  <a:cubicBezTo>
                    <a:pt x="6176" y="16715"/>
                    <a:pt x="6176" y="16721"/>
                    <a:pt x="6164" y="16721"/>
                  </a:cubicBezTo>
                  <a:cubicBezTo>
                    <a:pt x="6152" y="16739"/>
                    <a:pt x="6135" y="16751"/>
                    <a:pt x="6129" y="16775"/>
                  </a:cubicBezTo>
                  <a:lnTo>
                    <a:pt x="6123" y="16781"/>
                  </a:lnTo>
                  <a:cubicBezTo>
                    <a:pt x="6105" y="16799"/>
                    <a:pt x="6093" y="16822"/>
                    <a:pt x="6069" y="16834"/>
                  </a:cubicBezTo>
                  <a:lnTo>
                    <a:pt x="6057" y="16852"/>
                  </a:lnTo>
                  <a:lnTo>
                    <a:pt x="6016" y="16888"/>
                  </a:lnTo>
                  <a:lnTo>
                    <a:pt x="6004" y="16899"/>
                  </a:lnTo>
                  <a:lnTo>
                    <a:pt x="5968" y="16941"/>
                  </a:lnTo>
                  <a:lnTo>
                    <a:pt x="5951" y="16953"/>
                  </a:lnTo>
                  <a:cubicBezTo>
                    <a:pt x="5939" y="16965"/>
                    <a:pt x="5921" y="16983"/>
                    <a:pt x="5897" y="17000"/>
                  </a:cubicBezTo>
                  <a:lnTo>
                    <a:pt x="5891" y="17000"/>
                  </a:lnTo>
                  <a:cubicBezTo>
                    <a:pt x="5879" y="17012"/>
                    <a:pt x="5856" y="17030"/>
                    <a:pt x="5838" y="17042"/>
                  </a:cubicBezTo>
                  <a:lnTo>
                    <a:pt x="5826" y="17054"/>
                  </a:lnTo>
                  <a:cubicBezTo>
                    <a:pt x="5808" y="17066"/>
                    <a:pt x="5796" y="17078"/>
                    <a:pt x="5790" y="17084"/>
                  </a:cubicBezTo>
                  <a:cubicBezTo>
                    <a:pt x="5778" y="17095"/>
                    <a:pt x="5772" y="17095"/>
                    <a:pt x="5766" y="17101"/>
                  </a:cubicBezTo>
                  <a:cubicBezTo>
                    <a:pt x="5749" y="17107"/>
                    <a:pt x="5737" y="17125"/>
                    <a:pt x="5719" y="17131"/>
                  </a:cubicBezTo>
                  <a:cubicBezTo>
                    <a:pt x="5713" y="17137"/>
                    <a:pt x="5707" y="17137"/>
                    <a:pt x="5707" y="17143"/>
                  </a:cubicBezTo>
                  <a:cubicBezTo>
                    <a:pt x="5683" y="17161"/>
                    <a:pt x="5671" y="17167"/>
                    <a:pt x="5648" y="17184"/>
                  </a:cubicBezTo>
                  <a:lnTo>
                    <a:pt x="18159" y="9792"/>
                  </a:lnTo>
                  <a:cubicBezTo>
                    <a:pt x="18183" y="9774"/>
                    <a:pt x="18200" y="9768"/>
                    <a:pt x="18218" y="9750"/>
                  </a:cubicBezTo>
                  <a:cubicBezTo>
                    <a:pt x="18230" y="9744"/>
                    <a:pt x="18236" y="9744"/>
                    <a:pt x="18236" y="9738"/>
                  </a:cubicBezTo>
                  <a:cubicBezTo>
                    <a:pt x="18248" y="9732"/>
                    <a:pt x="18266" y="9726"/>
                    <a:pt x="18272" y="9709"/>
                  </a:cubicBezTo>
                  <a:cubicBezTo>
                    <a:pt x="18278" y="9703"/>
                    <a:pt x="18290" y="9703"/>
                    <a:pt x="18295" y="9691"/>
                  </a:cubicBezTo>
                  <a:cubicBezTo>
                    <a:pt x="18307" y="9685"/>
                    <a:pt x="18325" y="9673"/>
                    <a:pt x="18331" y="9661"/>
                  </a:cubicBezTo>
                  <a:lnTo>
                    <a:pt x="18349" y="9649"/>
                  </a:lnTo>
                  <a:cubicBezTo>
                    <a:pt x="18361" y="9637"/>
                    <a:pt x="18385" y="9620"/>
                    <a:pt x="18396" y="9608"/>
                  </a:cubicBezTo>
                  <a:lnTo>
                    <a:pt x="18408" y="9596"/>
                  </a:lnTo>
                  <a:cubicBezTo>
                    <a:pt x="18420" y="9584"/>
                    <a:pt x="18438" y="9566"/>
                    <a:pt x="18456" y="9554"/>
                  </a:cubicBezTo>
                  <a:lnTo>
                    <a:pt x="18474" y="9536"/>
                  </a:lnTo>
                  <a:lnTo>
                    <a:pt x="18509" y="9501"/>
                  </a:lnTo>
                  <a:lnTo>
                    <a:pt x="18527" y="9489"/>
                  </a:lnTo>
                  <a:lnTo>
                    <a:pt x="18563" y="9447"/>
                  </a:lnTo>
                  <a:lnTo>
                    <a:pt x="18575" y="9435"/>
                  </a:lnTo>
                  <a:cubicBezTo>
                    <a:pt x="18586" y="9388"/>
                    <a:pt x="18610" y="9376"/>
                    <a:pt x="18622" y="9352"/>
                  </a:cubicBezTo>
                  <a:lnTo>
                    <a:pt x="18628" y="9346"/>
                  </a:lnTo>
                  <a:cubicBezTo>
                    <a:pt x="18646" y="9329"/>
                    <a:pt x="18658" y="9317"/>
                    <a:pt x="18670" y="9299"/>
                  </a:cubicBezTo>
                  <a:cubicBezTo>
                    <a:pt x="18676" y="9293"/>
                    <a:pt x="18676" y="9287"/>
                    <a:pt x="18681" y="9287"/>
                  </a:cubicBezTo>
                  <a:cubicBezTo>
                    <a:pt x="18687" y="9269"/>
                    <a:pt x="18705" y="9257"/>
                    <a:pt x="18711" y="9251"/>
                  </a:cubicBezTo>
                  <a:cubicBezTo>
                    <a:pt x="18717" y="9240"/>
                    <a:pt x="18717" y="9234"/>
                    <a:pt x="18729" y="9228"/>
                  </a:cubicBezTo>
                  <a:cubicBezTo>
                    <a:pt x="18735" y="9210"/>
                    <a:pt x="18747" y="9198"/>
                    <a:pt x="18759" y="9180"/>
                  </a:cubicBezTo>
                  <a:cubicBezTo>
                    <a:pt x="18759" y="9174"/>
                    <a:pt x="18765" y="9174"/>
                    <a:pt x="18765" y="9168"/>
                  </a:cubicBezTo>
                  <a:cubicBezTo>
                    <a:pt x="18776" y="9145"/>
                    <a:pt x="18794" y="9121"/>
                    <a:pt x="18806" y="9109"/>
                  </a:cubicBezTo>
                  <a:cubicBezTo>
                    <a:pt x="18806" y="9103"/>
                    <a:pt x="18812" y="9103"/>
                    <a:pt x="18812" y="9091"/>
                  </a:cubicBezTo>
                  <a:cubicBezTo>
                    <a:pt x="18824" y="9079"/>
                    <a:pt x="18836" y="9055"/>
                    <a:pt x="18842" y="9044"/>
                  </a:cubicBezTo>
                  <a:cubicBezTo>
                    <a:pt x="18854" y="9032"/>
                    <a:pt x="18854" y="9026"/>
                    <a:pt x="18860" y="9020"/>
                  </a:cubicBezTo>
                  <a:cubicBezTo>
                    <a:pt x="18866" y="9002"/>
                    <a:pt x="18871" y="8990"/>
                    <a:pt x="18889" y="8972"/>
                  </a:cubicBezTo>
                  <a:cubicBezTo>
                    <a:pt x="18895" y="8966"/>
                    <a:pt x="18895" y="8960"/>
                    <a:pt x="18901" y="8954"/>
                  </a:cubicBezTo>
                  <a:cubicBezTo>
                    <a:pt x="18913" y="8937"/>
                    <a:pt x="18925" y="8913"/>
                    <a:pt x="18931" y="8901"/>
                  </a:cubicBezTo>
                  <a:cubicBezTo>
                    <a:pt x="18931" y="8895"/>
                    <a:pt x="18943" y="8895"/>
                    <a:pt x="18943" y="8883"/>
                  </a:cubicBezTo>
                  <a:cubicBezTo>
                    <a:pt x="18955" y="8865"/>
                    <a:pt x="18961" y="8842"/>
                    <a:pt x="18978" y="8812"/>
                  </a:cubicBezTo>
                  <a:cubicBezTo>
                    <a:pt x="18978" y="8806"/>
                    <a:pt x="18984" y="8806"/>
                    <a:pt x="18984" y="8794"/>
                  </a:cubicBezTo>
                  <a:cubicBezTo>
                    <a:pt x="18990" y="8776"/>
                    <a:pt x="19002" y="8759"/>
                    <a:pt x="19008" y="8735"/>
                  </a:cubicBezTo>
                  <a:cubicBezTo>
                    <a:pt x="19008" y="8729"/>
                    <a:pt x="19014" y="8723"/>
                    <a:pt x="19014" y="8717"/>
                  </a:cubicBezTo>
                  <a:cubicBezTo>
                    <a:pt x="19020" y="8699"/>
                    <a:pt x="19032" y="8675"/>
                    <a:pt x="19038" y="8664"/>
                  </a:cubicBezTo>
                  <a:cubicBezTo>
                    <a:pt x="19038" y="8658"/>
                    <a:pt x="19044" y="8646"/>
                    <a:pt x="19044" y="8640"/>
                  </a:cubicBezTo>
                  <a:cubicBezTo>
                    <a:pt x="19050" y="8616"/>
                    <a:pt x="19061" y="8598"/>
                    <a:pt x="19067" y="8580"/>
                  </a:cubicBezTo>
                  <a:cubicBezTo>
                    <a:pt x="19067" y="8574"/>
                    <a:pt x="19073" y="8569"/>
                    <a:pt x="19073" y="8569"/>
                  </a:cubicBezTo>
                  <a:cubicBezTo>
                    <a:pt x="19079" y="8539"/>
                    <a:pt x="19091" y="8515"/>
                    <a:pt x="19103" y="8485"/>
                  </a:cubicBezTo>
                  <a:cubicBezTo>
                    <a:pt x="19103" y="8479"/>
                    <a:pt x="19109" y="8468"/>
                    <a:pt x="19109" y="8462"/>
                  </a:cubicBezTo>
                  <a:cubicBezTo>
                    <a:pt x="19121" y="8438"/>
                    <a:pt x="19127" y="8426"/>
                    <a:pt x="19127" y="8402"/>
                  </a:cubicBezTo>
                  <a:cubicBezTo>
                    <a:pt x="19127" y="8396"/>
                    <a:pt x="19133" y="8379"/>
                    <a:pt x="19133" y="8373"/>
                  </a:cubicBezTo>
                  <a:cubicBezTo>
                    <a:pt x="19139" y="8349"/>
                    <a:pt x="19139" y="8337"/>
                    <a:pt x="19151" y="8313"/>
                  </a:cubicBezTo>
                  <a:cubicBezTo>
                    <a:pt x="19151" y="8307"/>
                    <a:pt x="19156" y="8289"/>
                    <a:pt x="19156" y="8284"/>
                  </a:cubicBezTo>
                  <a:cubicBezTo>
                    <a:pt x="19162" y="8260"/>
                    <a:pt x="19162" y="8242"/>
                    <a:pt x="19168" y="8218"/>
                  </a:cubicBezTo>
                  <a:cubicBezTo>
                    <a:pt x="19168" y="8206"/>
                    <a:pt x="19168" y="8200"/>
                    <a:pt x="19180" y="8200"/>
                  </a:cubicBezTo>
                  <a:cubicBezTo>
                    <a:pt x="19186" y="8171"/>
                    <a:pt x="19192" y="8141"/>
                    <a:pt x="19192" y="8111"/>
                  </a:cubicBezTo>
                  <a:cubicBezTo>
                    <a:pt x="19192" y="8105"/>
                    <a:pt x="19192" y="8093"/>
                    <a:pt x="19198" y="8082"/>
                  </a:cubicBezTo>
                  <a:cubicBezTo>
                    <a:pt x="19210" y="8058"/>
                    <a:pt x="19210" y="8040"/>
                    <a:pt x="19216" y="8022"/>
                  </a:cubicBezTo>
                  <a:cubicBezTo>
                    <a:pt x="19216" y="8010"/>
                    <a:pt x="19222" y="7998"/>
                    <a:pt x="19222" y="7987"/>
                  </a:cubicBezTo>
                  <a:cubicBezTo>
                    <a:pt x="19222" y="7981"/>
                    <a:pt x="19222" y="7975"/>
                    <a:pt x="19228" y="7963"/>
                  </a:cubicBezTo>
                  <a:cubicBezTo>
                    <a:pt x="19228" y="7957"/>
                    <a:pt x="19228" y="7939"/>
                    <a:pt x="19240" y="7927"/>
                  </a:cubicBezTo>
                  <a:cubicBezTo>
                    <a:pt x="19240" y="7909"/>
                    <a:pt x="19240" y="7903"/>
                    <a:pt x="19246" y="7892"/>
                  </a:cubicBezTo>
                  <a:cubicBezTo>
                    <a:pt x="19246" y="7868"/>
                    <a:pt x="19251" y="7844"/>
                    <a:pt x="19251" y="7820"/>
                  </a:cubicBezTo>
                  <a:lnTo>
                    <a:pt x="19251" y="7791"/>
                  </a:lnTo>
                  <a:cubicBezTo>
                    <a:pt x="19251" y="7761"/>
                    <a:pt x="19257" y="7725"/>
                    <a:pt x="19257" y="7696"/>
                  </a:cubicBezTo>
                  <a:lnTo>
                    <a:pt x="19257" y="7666"/>
                  </a:lnTo>
                  <a:cubicBezTo>
                    <a:pt x="19257" y="7642"/>
                    <a:pt x="19269" y="7613"/>
                    <a:pt x="19269" y="7595"/>
                  </a:cubicBezTo>
                  <a:lnTo>
                    <a:pt x="19269" y="7553"/>
                  </a:lnTo>
                  <a:lnTo>
                    <a:pt x="19269" y="7488"/>
                  </a:lnTo>
                  <a:lnTo>
                    <a:pt x="19269" y="7452"/>
                  </a:lnTo>
                  <a:lnTo>
                    <a:pt x="19269" y="7375"/>
                  </a:lnTo>
                  <a:lnTo>
                    <a:pt x="19269" y="7345"/>
                  </a:lnTo>
                  <a:lnTo>
                    <a:pt x="19269" y="7244"/>
                  </a:lnTo>
                  <a:lnTo>
                    <a:pt x="19269" y="7126"/>
                  </a:lnTo>
                  <a:lnTo>
                    <a:pt x="19269" y="7078"/>
                  </a:lnTo>
                  <a:lnTo>
                    <a:pt x="19269" y="7007"/>
                  </a:lnTo>
                  <a:lnTo>
                    <a:pt x="19269" y="6953"/>
                  </a:lnTo>
                  <a:cubicBezTo>
                    <a:pt x="19269" y="6930"/>
                    <a:pt x="19269" y="6912"/>
                    <a:pt x="19257" y="6888"/>
                  </a:cubicBezTo>
                  <a:cubicBezTo>
                    <a:pt x="19257" y="6864"/>
                    <a:pt x="19257" y="6841"/>
                    <a:pt x="19251" y="6829"/>
                  </a:cubicBezTo>
                  <a:cubicBezTo>
                    <a:pt x="19251" y="6811"/>
                    <a:pt x="19251" y="6793"/>
                    <a:pt x="19246" y="6775"/>
                  </a:cubicBezTo>
                  <a:cubicBezTo>
                    <a:pt x="19240" y="6734"/>
                    <a:pt x="19240" y="6680"/>
                    <a:pt x="19228" y="6627"/>
                  </a:cubicBezTo>
                  <a:cubicBezTo>
                    <a:pt x="19228" y="6615"/>
                    <a:pt x="19228" y="6603"/>
                    <a:pt x="19222" y="6591"/>
                  </a:cubicBezTo>
                  <a:cubicBezTo>
                    <a:pt x="19216" y="6556"/>
                    <a:pt x="19216" y="6514"/>
                    <a:pt x="19210" y="6478"/>
                  </a:cubicBezTo>
                  <a:cubicBezTo>
                    <a:pt x="19210" y="6466"/>
                    <a:pt x="19198" y="6449"/>
                    <a:pt x="19198" y="6437"/>
                  </a:cubicBezTo>
                  <a:cubicBezTo>
                    <a:pt x="19192" y="6395"/>
                    <a:pt x="19186" y="6354"/>
                    <a:pt x="19186" y="6318"/>
                  </a:cubicBezTo>
                  <a:cubicBezTo>
                    <a:pt x="19186" y="6306"/>
                    <a:pt x="19186" y="6300"/>
                    <a:pt x="19180" y="6294"/>
                  </a:cubicBezTo>
                  <a:cubicBezTo>
                    <a:pt x="19168" y="6247"/>
                    <a:pt x="19162" y="6199"/>
                    <a:pt x="19156" y="6152"/>
                  </a:cubicBezTo>
                  <a:cubicBezTo>
                    <a:pt x="19156" y="6140"/>
                    <a:pt x="19151" y="6122"/>
                    <a:pt x="19151" y="6116"/>
                  </a:cubicBezTo>
                  <a:lnTo>
                    <a:pt x="19127" y="6003"/>
                  </a:lnTo>
                  <a:cubicBezTo>
                    <a:pt x="19127" y="5991"/>
                    <a:pt x="19121" y="5974"/>
                    <a:pt x="19121" y="5962"/>
                  </a:cubicBezTo>
                  <a:lnTo>
                    <a:pt x="19097" y="5849"/>
                  </a:lnTo>
                  <a:cubicBezTo>
                    <a:pt x="19097" y="5843"/>
                    <a:pt x="19091" y="5825"/>
                    <a:pt x="19091" y="5819"/>
                  </a:cubicBezTo>
                  <a:cubicBezTo>
                    <a:pt x="19073" y="5772"/>
                    <a:pt x="19067" y="5724"/>
                    <a:pt x="19050" y="5677"/>
                  </a:cubicBezTo>
                  <a:cubicBezTo>
                    <a:pt x="19050" y="5665"/>
                    <a:pt x="19044" y="5647"/>
                    <a:pt x="19044" y="5635"/>
                  </a:cubicBezTo>
                  <a:cubicBezTo>
                    <a:pt x="19038" y="5594"/>
                    <a:pt x="19020" y="5558"/>
                    <a:pt x="19014" y="5528"/>
                  </a:cubicBezTo>
                  <a:cubicBezTo>
                    <a:pt x="19014" y="5522"/>
                    <a:pt x="19008" y="5516"/>
                    <a:pt x="19008" y="5505"/>
                  </a:cubicBezTo>
                  <a:cubicBezTo>
                    <a:pt x="19008" y="5499"/>
                    <a:pt x="19002" y="5493"/>
                    <a:pt x="19002" y="5487"/>
                  </a:cubicBezTo>
                  <a:cubicBezTo>
                    <a:pt x="18990" y="5445"/>
                    <a:pt x="18978" y="5410"/>
                    <a:pt x="18961" y="5374"/>
                  </a:cubicBezTo>
                  <a:cubicBezTo>
                    <a:pt x="18961" y="5356"/>
                    <a:pt x="18955" y="5350"/>
                    <a:pt x="18955" y="5338"/>
                  </a:cubicBezTo>
                  <a:cubicBezTo>
                    <a:pt x="18943" y="5291"/>
                    <a:pt x="18925" y="5237"/>
                    <a:pt x="18913" y="5196"/>
                  </a:cubicBezTo>
                  <a:cubicBezTo>
                    <a:pt x="18901" y="5178"/>
                    <a:pt x="18901" y="5166"/>
                    <a:pt x="18895" y="5160"/>
                  </a:cubicBezTo>
                  <a:cubicBezTo>
                    <a:pt x="18883" y="5119"/>
                    <a:pt x="18871" y="5083"/>
                    <a:pt x="18860" y="5053"/>
                  </a:cubicBezTo>
                  <a:cubicBezTo>
                    <a:pt x="18854" y="5041"/>
                    <a:pt x="18842" y="5024"/>
                    <a:pt x="18842" y="5000"/>
                  </a:cubicBezTo>
                  <a:lnTo>
                    <a:pt x="18800" y="4893"/>
                  </a:lnTo>
                  <a:cubicBezTo>
                    <a:pt x="18794" y="4875"/>
                    <a:pt x="18794" y="4869"/>
                    <a:pt x="18782" y="4851"/>
                  </a:cubicBezTo>
                  <a:cubicBezTo>
                    <a:pt x="18771" y="4810"/>
                    <a:pt x="18747" y="4756"/>
                    <a:pt x="18735" y="4715"/>
                  </a:cubicBezTo>
                  <a:cubicBezTo>
                    <a:pt x="18729" y="4697"/>
                    <a:pt x="18729" y="4685"/>
                    <a:pt x="18717" y="4673"/>
                  </a:cubicBezTo>
                  <a:cubicBezTo>
                    <a:pt x="18705" y="4638"/>
                    <a:pt x="18687" y="4602"/>
                    <a:pt x="18676" y="4572"/>
                  </a:cubicBezTo>
                  <a:cubicBezTo>
                    <a:pt x="18670" y="4554"/>
                    <a:pt x="18658" y="4543"/>
                    <a:pt x="18652" y="4519"/>
                  </a:cubicBezTo>
                  <a:lnTo>
                    <a:pt x="18610" y="4406"/>
                  </a:lnTo>
                  <a:cubicBezTo>
                    <a:pt x="18598" y="4394"/>
                    <a:pt x="18598" y="4388"/>
                    <a:pt x="18592" y="4370"/>
                  </a:cubicBezTo>
                  <a:cubicBezTo>
                    <a:pt x="18569" y="4329"/>
                    <a:pt x="18551" y="4275"/>
                    <a:pt x="18527" y="4228"/>
                  </a:cubicBezTo>
                  <a:cubicBezTo>
                    <a:pt x="18521" y="4216"/>
                    <a:pt x="18509" y="4198"/>
                    <a:pt x="18503" y="4192"/>
                  </a:cubicBezTo>
                  <a:cubicBezTo>
                    <a:pt x="18491" y="4157"/>
                    <a:pt x="18474" y="4127"/>
                    <a:pt x="18450" y="4091"/>
                  </a:cubicBezTo>
                  <a:lnTo>
                    <a:pt x="18432" y="4044"/>
                  </a:lnTo>
                  <a:cubicBezTo>
                    <a:pt x="18414" y="4008"/>
                    <a:pt x="18390" y="3973"/>
                    <a:pt x="18379" y="3943"/>
                  </a:cubicBezTo>
                  <a:cubicBezTo>
                    <a:pt x="18373" y="3925"/>
                    <a:pt x="18361" y="3919"/>
                    <a:pt x="18361" y="3901"/>
                  </a:cubicBezTo>
                  <a:cubicBezTo>
                    <a:pt x="18343" y="3860"/>
                    <a:pt x="18319" y="3812"/>
                    <a:pt x="18290" y="3765"/>
                  </a:cubicBezTo>
                  <a:cubicBezTo>
                    <a:pt x="18284" y="3747"/>
                    <a:pt x="18272" y="3741"/>
                    <a:pt x="18266" y="3723"/>
                  </a:cubicBezTo>
                  <a:cubicBezTo>
                    <a:pt x="18254" y="3688"/>
                    <a:pt x="18230" y="3658"/>
                    <a:pt x="18206" y="3622"/>
                  </a:cubicBezTo>
                  <a:cubicBezTo>
                    <a:pt x="18200" y="3604"/>
                    <a:pt x="18195" y="3593"/>
                    <a:pt x="18177" y="3575"/>
                  </a:cubicBezTo>
                  <a:cubicBezTo>
                    <a:pt x="18153" y="3539"/>
                    <a:pt x="18141" y="3509"/>
                    <a:pt x="18117" y="3474"/>
                  </a:cubicBezTo>
                  <a:cubicBezTo>
                    <a:pt x="18111" y="3456"/>
                    <a:pt x="18100" y="3450"/>
                    <a:pt x="18094" y="3438"/>
                  </a:cubicBezTo>
                  <a:cubicBezTo>
                    <a:pt x="18064" y="3391"/>
                    <a:pt x="18040" y="3349"/>
                    <a:pt x="18010" y="3302"/>
                  </a:cubicBezTo>
                  <a:cubicBezTo>
                    <a:pt x="18005" y="3290"/>
                    <a:pt x="17999" y="3278"/>
                    <a:pt x="17993" y="3266"/>
                  </a:cubicBezTo>
                  <a:cubicBezTo>
                    <a:pt x="17969" y="3236"/>
                    <a:pt x="17951" y="3201"/>
                    <a:pt x="17933" y="3171"/>
                  </a:cubicBezTo>
                  <a:cubicBezTo>
                    <a:pt x="17921" y="3153"/>
                    <a:pt x="17910" y="3141"/>
                    <a:pt x="17904" y="3123"/>
                  </a:cubicBezTo>
                  <a:cubicBezTo>
                    <a:pt x="17880" y="3094"/>
                    <a:pt x="17856" y="3058"/>
                    <a:pt x="17832" y="3028"/>
                  </a:cubicBezTo>
                  <a:cubicBezTo>
                    <a:pt x="17826" y="3011"/>
                    <a:pt x="17820" y="3005"/>
                    <a:pt x="17815" y="2993"/>
                  </a:cubicBezTo>
                  <a:cubicBezTo>
                    <a:pt x="17785" y="2945"/>
                    <a:pt x="17755" y="2904"/>
                    <a:pt x="17725" y="2862"/>
                  </a:cubicBezTo>
                  <a:cubicBezTo>
                    <a:pt x="17714" y="2850"/>
                    <a:pt x="17708" y="2844"/>
                    <a:pt x="17702" y="2827"/>
                  </a:cubicBezTo>
                  <a:cubicBezTo>
                    <a:pt x="17678" y="2797"/>
                    <a:pt x="17654" y="2761"/>
                    <a:pt x="17636" y="2732"/>
                  </a:cubicBezTo>
                  <a:cubicBezTo>
                    <a:pt x="17625" y="2714"/>
                    <a:pt x="17613" y="2702"/>
                    <a:pt x="17607" y="2684"/>
                  </a:cubicBezTo>
                  <a:cubicBezTo>
                    <a:pt x="17583" y="2654"/>
                    <a:pt x="17559" y="2619"/>
                    <a:pt x="17535" y="2589"/>
                  </a:cubicBezTo>
                  <a:cubicBezTo>
                    <a:pt x="17529" y="2577"/>
                    <a:pt x="17524" y="2565"/>
                    <a:pt x="17518" y="2553"/>
                  </a:cubicBezTo>
                  <a:cubicBezTo>
                    <a:pt x="17488" y="2506"/>
                    <a:pt x="17458" y="2470"/>
                    <a:pt x="17417" y="2429"/>
                  </a:cubicBezTo>
                  <a:cubicBezTo>
                    <a:pt x="17411" y="2417"/>
                    <a:pt x="17405" y="2405"/>
                    <a:pt x="17387" y="2399"/>
                  </a:cubicBezTo>
                  <a:cubicBezTo>
                    <a:pt x="17369" y="2369"/>
                    <a:pt x="17345" y="2340"/>
                    <a:pt x="17316" y="2310"/>
                  </a:cubicBezTo>
                  <a:cubicBezTo>
                    <a:pt x="17310" y="2292"/>
                    <a:pt x="17292" y="2280"/>
                    <a:pt x="17286" y="2262"/>
                  </a:cubicBezTo>
                  <a:cubicBezTo>
                    <a:pt x="17262" y="2233"/>
                    <a:pt x="17233" y="2203"/>
                    <a:pt x="17209" y="2173"/>
                  </a:cubicBezTo>
                  <a:cubicBezTo>
                    <a:pt x="17203" y="2167"/>
                    <a:pt x="17197" y="2150"/>
                    <a:pt x="17191" y="2144"/>
                  </a:cubicBezTo>
                  <a:cubicBezTo>
                    <a:pt x="17161" y="2108"/>
                    <a:pt x="17120" y="2072"/>
                    <a:pt x="17090" y="2025"/>
                  </a:cubicBezTo>
                  <a:cubicBezTo>
                    <a:pt x="17084" y="2019"/>
                    <a:pt x="17078" y="2001"/>
                    <a:pt x="17060" y="1995"/>
                  </a:cubicBezTo>
                  <a:cubicBezTo>
                    <a:pt x="17043" y="1966"/>
                    <a:pt x="17013" y="1936"/>
                    <a:pt x="16989" y="1906"/>
                  </a:cubicBezTo>
                  <a:lnTo>
                    <a:pt x="16954" y="1871"/>
                  </a:lnTo>
                  <a:cubicBezTo>
                    <a:pt x="16924" y="1841"/>
                    <a:pt x="16900" y="1811"/>
                    <a:pt x="16870" y="1781"/>
                  </a:cubicBezTo>
                  <a:cubicBezTo>
                    <a:pt x="16864" y="1776"/>
                    <a:pt x="16853" y="1758"/>
                    <a:pt x="16841" y="1752"/>
                  </a:cubicBezTo>
                  <a:cubicBezTo>
                    <a:pt x="16805" y="1716"/>
                    <a:pt x="16775" y="1675"/>
                    <a:pt x="16734" y="1639"/>
                  </a:cubicBezTo>
                  <a:lnTo>
                    <a:pt x="16716" y="1615"/>
                  </a:lnTo>
                  <a:cubicBezTo>
                    <a:pt x="16686" y="1586"/>
                    <a:pt x="16657" y="1568"/>
                    <a:pt x="16633" y="1538"/>
                  </a:cubicBezTo>
                  <a:lnTo>
                    <a:pt x="16597" y="1496"/>
                  </a:lnTo>
                  <a:cubicBezTo>
                    <a:pt x="16568" y="1467"/>
                    <a:pt x="16538" y="1449"/>
                    <a:pt x="16514" y="1419"/>
                  </a:cubicBezTo>
                  <a:cubicBezTo>
                    <a:pt x="16508" y="1407"/>
                    <a:pt x="16496" y="1401"/>
                    <a:pt x="16484" y="1395"/>
                  </a:cubicBezTo>
                  <a:cubicBezTo>
                    <a:pt x="16449" y="1360"/>
                    <a:pt x="16407" y="1330"/>
                    <a:pt x="16372" y="1289"/>
                  </a:cubicBezTo>
                  <a:lnTo>
                    <a:pt x="16348" y="1271"/>
                  </a:lnTo>
                  <a:cubicBezTo>
                    <a:pt x="16318" y="1241"/>
                    <a:pt x="16288" y="1217"/>
                    <a:pt x="16259" y="1188"/>
                  </a:cubicBezTo>
                  <a:cubicBezTo>
                    <a:pt x="16247" y="1182"/>
                    <a:pt x="16241" y="1164"/>
                    <a:pt x="16223" y="1158"/>
                  </a:cubicBezTo>
                  <a:cubicBezTo>
                    <a:pt x="16193" y="1134"/>
                    <a:pt x="16164" y="1105"/>
                    <a:pt x="16134" y="1081"/>
                  </a:cubicBezTo>
                  <a:lnTo>
                    <a:pt x="16110" y="1063"/>
                  </a:lnTo>
                  <a:cubicBezTo>
                    <a:pt x="16075" y="1033"/>
                    <a:pt x="16039" y="1004"/>
                    <a:pt x="15992" y="974"/>
                  </a:cubicBezTo>
                  <a:lnTo>
                    <a:pt x="15986" y="962"/>
                  </a:lnTo>
                  <a:cubicBezTo>
                    <a:pt x="15962" y="944"/>
                    <a:pt x="15932" y="926"/>
                    <a:pt x="15914" y="903"/>
                  </a:cubicBezTo>
                  <a:lnTo>
                    <a:pt x="15903" y="897"/>
                  </a:lnTo>
                  <a:lnTo>
                    <a:pt x="15813" y="831"/>
                  </a:lnTo>
                  <a:cubicBezTo>
                    <a:pt x="15807" y="825"/>
                    <a:pt x="15802" y="814"/>
                    <a:pt x="15784" y="814"/>
                  </a:cubicBezTo>
                  <a:lnTo>
                    <a:pt x="15718" y="772"/>
                  </a:lnTo>
                  <a:cubicBezTo>
                    <a:pt x="15712" y="766"/>
                    <a:pt x="15695" y="754"/>
                    <a:pt x="15689" y="748"/>
                  </a:cubicBezTo>
                  <a:lnTo>
                    <a:pt x="15623" y="707"/>
                  </a:lnTo>
                  <a:cubicBezTo>
                    <a:pt x="15617" y="695"/>
                    <a:pt x="15600" y="689"/>
                    <a:pt x="15594" y="683"/>
                  </a:cubicBezTo>
                  <a:lnTo>
                    <a:pt x="15528" y="635"/>
                  </a:lnTo>
                  <a:cubicBezTo>
                    <a:pt x="15517" y="629"/>
                    <a:pt x="15505" y="624"/>
                    <a:pt x="15499" y="618"/>
                  </a:cubicBezTo>
                  <a:lnTo>
                    <a:pt x="15427" y="570"/>
                  </a:lnTo>
                  <a:cubicBezTo>
                    <a:pt x="15422" y="564"/>
                    <a:pt x="15416" y="564"/>
                    <a:pt x="15398" y="558"/>
                  </a:cubicBezTo>
                  <a:cubicBezTo>
                    <a:pt x="15368" y="534"/>
                    <a:pt x="15332" y="517"/>
                    <a:pt x="15303" y="499"/>
                  </a:cubicBezTo>
                  <a:cubicBezTo>
                    <a:pt x="15273" y="475"/>
                    <a:pt x="15237" y="457"/>
                    <a:pt x="15208" y="445"/>
                  </a:cubicBezTo>
                  <a:cubicBezTo>
                    <a:pt x="15202" y="439"/>
                    <a:pt x="15184" y="439"/>
                    <a:pt x="15178" y="428"/>
                  </a:cubicBezTo>
                  <a:cubicBezTo>
                    <a:pt x="15154" y="416"/>
                    <a:pt x="15131" y="410"/>
                    <a:pt x="15113" y="392"/>
                  </a:cubicBezTo>
                  <a:cubicBezTo>
                    <a:pt x="15095" y="386"/>
                    <a:pt x="15089" y="380"/>
                    <a:pt x="15071" y="380"/>
                  </a:cubicBezTo>
                  <a:cubicBezTo>
                    <a:pt x="15053" y="368"/>
                    <a:pt x="15030" y="356"/>
                    <a:pt x="15012" y="350"/>
                  </a:cubicBezTo>
                  <a:cubicBezTo>
                    <a:pt x="15000" y="339"/>
                    <a:pt x="14994" y="333"/>
                    <a:pt x="14976" y="333"/>
                  </a:cubicBezTo>
                  <a:cubicBezTo>
                    <a:pt x="14964" y="327"/>
                    <a:pt x="14952" y="321"/>
                    <a:pt x="14941" y="321"/>
                  </a:cubicBezTo>
                  <a:cubicBezTo>
                    <a:pt x="14935" y="321"/>
                    <a:pt x="14923" y="309"/>
                    <a:pt x="14923" y="309"/>
                  </a:cubicBezTo>
                  <a:cubicBezTo>
                    <a:pt x="14893" y="297"/>
                    <a:pt x="14863" y="279"/>
                    <a:pt x="14828" y="267"/>
                  </a:cubicBezTo>
                  <a:cubicBezTo>
                    <a:pt x="14822" y="267"/>
                    <a:pt x="14816" y="261"/>
                    <a:pt x="14804" y="261"/>
                  </a:cubicBezTo>
                  <a:lnTo>
                    <a:pt x="14697" y="214"/>
                  </a:lnTo>
                  <a:cubicBezTo>
                    <a:pt x="14679" y="208"/>
                    <a:pt x="14673" y="208"/>
                    <a:pt x="14656" y="202"/>
                  </a:cubicBezTo>
                  <a:cubicBezTo>
                    <a:pt x="14626" y="190"/>
                    <a:pt x="14608" y="178"/>
                    <a:pt x="14578" y="172"/>
                  </a:cubicBezTo>
                  <a:cubicBezTo>
                    <a:pt x="14561" y="160"/>
                    <a:pt x="14549" y="160"/>
                    <a:pt x="14537" y="154"/>
                  </a:cubicBezTo>
                  <a:cubicBezTo>
                    <a:pt x="14507" y="149"/>
                    <a:pt x="14477" y="131"/>
                    <a:pt x="14448" y="125"/>
                  </a:cubicBezTo>
                  <a:cubicBezTo>
                    <a:pt x="14442" y="125"/>
                    <a:pt x="14430" y="119"/>
                    <a:pt x="14418" y="119"/>
                  </a:cubicBezTo>
                  <a:cubicBezTo>
                    <a:pt x="14382" y="101"/>
                    <a:pt x="14347" y="95"/>
                    <a:pt x="14311" y="89"/>
                  </a:cubicBezTo>
                  <a:cubicBezTo>
                    <a:pt x="14299" y="89"/>
                    <a:pt x="14287" y="83"/>
                    <a:pt x="14281" y="83"/>
                  </a:cubicBezTo>
                  <a:cubicBezTo>
                    <a:pt x="14252" y="71"/>
                    <a:pt x="14222" y="65"/>
                    <a:pt x="14198" y="59"/>
                  </a:cubicBezTo>
                  <a:cubicBezTo>
                    <a:pt x="14181" y="59"/>
                    <a:pt x="14175" y="54"/>
                    <a:pt x="14163" y="54"/>
                  </a:cubicBezTo>
                  <a:cubicBezTo>
                    <a:pt x="14133" y="42"/>
                    <a:pt x="14103" y="36"/>
                    <a:pt x="14080" y="36"/>
                  </a:cubicBezTo>
                  <a:cubicBezTo>
                    <a:pt x="14074" y="36"/>
                    <a:pt x="14062" y="36"/>
                    <a:pt x="14050" y="30"/>
                  </a:cubicBezTo>
                  <a:cubicBezTo>
                    <a:pt x="14014" y="24"/>
                    <a:pt x="13973" y="12"/>
                    <a:pt x="13937" y="12"/>
                  </a:cubicBezTo>
                  <a:lnTo>
                    <a:pt x="13907" y="12"/>
                  </a:lnTo>
                  <a:cubicBezTo>
                    <a:pt x="13884" y="12"/>
                    <a:pt x="13866" y="6"/>
                    <a:pt x="13842" y="6"/>
                  </a:cubicBezTo>
                  <a:lnTo>
                    <a:pt x="13806" y="6"/>
                  </a:lnTo>
                  <a:cubicBezTo>
                    <a:pt x="13783" y="6"/>
                    <a:pt x="13765" y="0"/>
                    <a:pt x="13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278"/>
            <p:cNvSpPr/>
            <p:nvPr/>
          </p:nvSpPr>
          <p:spPr>
            <a:xfrm>
              <a:off x="3723592" y="5736309"/>
              <a:ext cx="963425" cy="1227252"/>
            </a:xfrm>
            <a:custGeom>
              <a:rect b="b" l="l" r="r" t="t"/>
              <a:pathLst>
                <a:path extrusionOk="0" h="10071" w="7906">
                  <a:moveTo>
                    <a:pt x="2188" y="1"/>
                  </a:moveTo>
                  <a:cubicBezTo>
                    <a:pt x="891" y="1"/>
                    <a:pt x="1" y="1024"/>
                    <a:pt x="14" y="2791"/>
                  </a:cubicBezTo>
                  <a:cubicBezTo>
                    <a:pt x="19" y="5285"/>
                    <a:pt x="1801" y="8302"/>
                    <a:pt x="3974" y="9543"/>
                  </a:cubicBezTo>
                  <a:cubicBezTo>
                    <a:pt x="4604" y="9901"/>
                    <a:pt x="5198" y="10071"/>
                    <a:pt x="5724" y="10071"/>
                  </a:cubicBezTo>
                  <a:cubicBezTo>
                    <a:pt x="7021" y="10071"/>
                    <a:pt x="7906" y="9042"/>
                    <a:pt x="7893" y="7268"/>
                  </a:cubicBezTo>
                  <a:cubicBezTo>
                    <a:pt x="7887" y="4774"/>
                    <a:pt x="6106" y="1752"/>
                    <a:pt x="3933" y="523"/>
                  </a:cubicBezTo>
                  <a:cubicBezTo>
                    <a:pt x="3306" y="169"/>
                    <a:pt x="2714" y="1"/>
                    <a:pt x="2188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278"/>
            <p:cNvSpPr/>
            <p:nvPr/>
          </p:nvSpPr>
          <p:spPr>
            <a:xfrm>
              <a:off x="2689646" y="5919345"/>
              <a:ext cx="1843133" cy="1613061"/>
            </a:xfrm>
            <a:custGeom>
              <a:rect b="b" l="l" r="r" t="t"/>
              <a:pathLst>
                <a:path extrusionOk="0" h="13237" w="15125">
                  <a:moveTo>
                    <a:pt x="51" y="6069"/>
                  </a:moveTo>
                  <a:lnTo>
                    <a:pt x="51" y="6069"/>
                  </a:lnTo>
                  <a:cubicBezTo>
                    <a:pt x="50" y="6069"/>
                    <a:pt x="49" y="6069"/>
                    <a:pt x="48" y="6069"/>
                  </a:cubicBezTo>
                  <a:cubicBezTo>
                    <a:pt x="46" y="6071"/>
                    <a:pt x="44" y="6073"/>
                    <a:pt x="42" y="6074"/>
                  </a:cubicBezTo>
                  <a:lnTo>
                    <a:pt x="42" y="6074"/>
                  </a:lnTo>
                  <a:lnTo>
                    <a:pt x="51" y="6069"/>
                  </a:lnTo>
                  <a:close/>
                  <a:moveTo>
                    <a:pt x="42" y="6074"/>
                  </a:moveTo>
                  <a:lnTo>
                    <a:pt x="1" y="6099"/>
                  </a:lnTo>
                  <a:cubicBezTo>
                    <a:pt x="11" y="6094"/>
                    <a:pt x="30" y="6084"/>
                    <a:pt x="42" y="6074"/>
                  </a:cubicBezTo>
                  <a:close/>
                  <a:moveTo>
                    <a:pt x="10677" y="1"/>
                  </a:moveTo>
                  <a:cubicBezTo>
                    <a:pt x="10665" y="1"/>
                    <a:pt x="10641" y="1"/>
                    <a:pt x="10629" y="7"/>
                  </a:cubicBezTo>
                  <a:lnTo>
                    <a:pt x="10612" y="7"/>
                  </a:lnTo>
                  <a:cubicBezTo>
                    <a:pt x="10594" y="7"/>
                    <a:pt x="10570" y="12"/>
                    <a:pt x="10546" y="12"/>
                  </a:cubicBezTo>
                  <a:lnTo>
                    <a:pt x="10534" y="12"/>
                  </a:lnTo>
                  <a:cubicBezTo>
                    <a:pt x="10517" y="12"/>
                    <a:pt x="10493" y="24"/>
                    <a:pt x="10481" y="24"/>
                  </a:cubicBezTo>
                  <a:cubicBezTo>
                    <a:pt x="10475" y="24"/>
                    <a:pt x="10463" y="24"/>
                    <a:pt x="10457" y="30"/>
                  </a:cubicBezTo>
                  <a:cubicBezTo>
                    <a:pt x="10445" y="30"/>
                    <a:pt x="10428" y="36"/>
                    <a:pt x="10416" y="36"/>
                  </a:cubicBezTo>
                  <a:cubicBezTo>
                    <a:pt x="10404" y="36"/>
                    <a:pt x="10398" y="42"/>
                    <a:pt x="10392" y="42"/>
                  </a:cubicBezTo>
                  <a:cubicBezTo>
                    <a:pt x="10374" y="42"/>
                    <a:pt x="10368" y="54"/>
                    <a:pt x="10356" y="54"/>
                  </a:cubicBezTo>
                  <a:cubicBezTo>
                    <a:pt x="10344" y="54"/>
                    <a:pt x="10339" y="60"/>
                    <a:pt x="10333" y="60"/>
                  </a:cubicBezTo>
                  <a:cubicBezTo>
                    <a:pt x="10315" y="66"/>
                    <a:pt x="10309" y="66"/>
                    <a:pt x="10291" y="72"/>
                  </a:cubicBezTo>
                  <a:cubicBezTo>
                    <a:pt x="10285" y="72"/>
                    <a:pt x="10279" y="84"/>
                    <a:pt x="10273" y="84"/>
                  </a:cubicBezTo>
                  <a:cubicBezTo>
                    <a:pt x="10255" y="90"/>
                    <a:pt x="10249" y="90"/>
                    <a:pt x="10232" y="96"/>
                  </a:cubicBezTo>
                  <a:cubicBezTo>
                    <a:pt x="10226" y="96"/>
                    <a:pt x="10220" y="102"/>
                    <a:pt x="10214" y="102"/>
                  </a:cubicBezTo>
                  <a:cubicBezTo>
                    <a:pt x="10196" y="113"/>
                    <a:pt x="10190" y="113"/>
                    <a:pt x="10172" y="119"/>
                  </a:cubicBezTo>
                  <a:cubicBezTo>
                    <a:pt x="10166" y="119"/>
                    <a:pt x="10160" y="125"/>
                    <a:pt x="10154" y="125"/>
                  </a:cubicBezTo>
                  <a:cubicBezTo>
                    <a:pt x="10137" y="131"/>
                    <a:pt x="10131" y="143"/>
                    <a:pt x="10113" y="149"/>
                  </a:cubicBezTo>
                  <a:cubicBezTo>
                    <a:pt x="10107" y="149"/>
                    <a:pt x="10101" y="155"/>
                    <a:pt x="10101" y="155"/>
                  </a:cubicBezTo>
                  <a:cubicBezTo>
                    <a:pt x="10083" y="161"/>
                    <a:pt x="10065" y="179"/>
                    <a:pt x="10048" y="185"/>
                  </a:cubicBezTo>
                  <a:lnTo>
                    <a:pt x="51" y="6069"/>
                  </a:lnTo>
                  <a:lnTo>
                    <a:pt x="51" y="6069"/>
                  </a:lnTo>
                  <a:cubicBezTo>
                    <a:pt x="61" y="6068"/>
                    <a:pt x="66" y="6063"/>
                    <a:pt x="66" y="6063"/>
                  </a:cubicBezTo>
                  <a:cubicBezTo>
                    <a:pt x="78" y="6057"/>
                    <a:pt x="90" y="6051"/>
                    <a:pt x="102" y="6039"/>
                  </a:cubicBezTo>
                  <a:cubicBezTo>
                    <a:pt x="107" y="6039"/>
                    <a:pt x="119" y="6034"/>
                    <a:pt x="125" y="6034"/>
                  </a:cubicBezTo>
                  <a:cubicBezTo>
                    <a:pt x="137" y="6028"/>
                    <a:pt x="149" y="6028"/>
                    <a:pt x="161" y="6022"/>
                  </a:cubicBezTo>
                  <a:cubicBezTo>
                    <a:pt x="167" y="6022"/>
                    <a:pt x="179" y="6010"/>
                    <a:pt x="185" y="6010"/>
                  </a:cubicBezTo>
                  <a:cubicBezTo>
                    <a:pt x="197" y="6004"/>
                    <a:pt x="208" y="6004"/>
                    <a:pt x="220" y="5998"/>
                  </a:cubicBezTo>
                  <a:cubicBezTo>
                    <a:pt x="226" y="5998"/>
                    <a:pt x="238" y="5992"/>
                    <a:pt x="244" y="5992"/>
                  </a:cubicBezTo>
                  <a:cubicBezTo>
                    <a:pt x="256" y="5980"/>
                    <a:pt x="268" y="5980"/>
                    <a:pt x="280" y="5974"/>
                  </a:cubicBezTo>
                  <a:cubicBezTo>
                    <a:pt x="286" y="5974"/>
                    <a:pt x="297" y="5968"/>
                    <a:pt x="303" y="5968"/>
                  </a:cubicBezTo>
                  <a:cubicBezTo>
                    <a:pt x="315" y="5962"/>
                    <a:pt x="327" y="5962"/>
                    <a:pt x="339" y="5962"/>
                  </a:cubicBezTo>
                  <a:cubicBezTo>
                    <a:pt x="345" y="5962"/>
                    <a:pt x="357" y="5950"/>
                    <a:pt x="363" y="5950"/>
                  </a:cubicBezTo>
                  <a:cubicBezTo>
                    <a:pt x="381" y="5950"/>
                    <a:pt x="393" y="5944"/>
                    <a:pt x="410" y="5944"/>
                  </a:cubicBezTo>
                  <a:cubicBezTo>
                    <a:pt x="416" y="5944"/>
                    <a:pt x="422" y="5944"/>
                    <a:pt x="428" y="5939"/>
                  </a:cubicBezTo>
                  <a:cubicBezTo>
                    <a:pt x="446" y="5939"/>
                    <a:pt x="470" y="5933"/>
                    <a:pt x="482" y="5933"/>
                  </a:cubicBezTo>
                  <a:lnTo>
                    <a:pt x="493" y="5933"/>
                  </a:lnTo>
                  <a:cubicBezTo>
                    <a:pt x="517" y="5921"/>
                    <a:pt x="541" y="5921"/>
                    <a:pt x="565" y="5921"/>
                  </a:cubicBezTo>
                  <a:lnTo>
                    <a:pt x="577" y="5921"/>
                  </a:lnTo>
                  <a:cubicBezTo>
                    <a:pt x="594" y="5921"/>
                    <a:pt x="612" y="5915"/>
                    <a:pt x="630" y="5915"/>
                  </a:cubicBezTo>
                  <a:lnTo>
                    <a:pt x="939" y="5915"/>
                  </a:lnTo>
                  <a:cubicBezTo>
                    <a:pt x="957" y="5915"/>
                    <a:pt x="974" y="5915"/>
                    <a:pt x="986" y="5921"/>
                  </a:cubicBezTo>
                  <a:lnTo>
                    <a:pt x="1010" y="5921"/>
                  </a:lnTo>
                  <a:cubicBezTo>
                    <a:pt x="1022" y="5921"/>
                    <a:pt x="1046" y="5933"/>
                    <a:pt x="1058" y="5933"/>
                  </a:cubicBezTo>
                  <a:lnTo>
                    <a:pt x="1075" y="5933"/>
                  </a:lnTo>
                  <a:cubicBezTo>
                    <a:pt x="1105" y="5939"/>
                    <a:pt x="1129" y="5939"/>
                    <a:pt x="1158" y="5944"/>
                  </a:cubicBezTo>
                  <a:cubicBezTo>
                    <a:pt x="1164" y="5944"/>
                    <a:pt x="1170" y="5944"/>
                    <a:pt x="1176" y="5950"/>
                  </a:cubicBezTo>
                  <a:cubicBezTo>
                    <a:pt x="1200" y="5962"/>
                    <a:pt x="1224" y="5962"/>
                    <a:pt x="1236" y="5968"/>
                  </a:cubicBezTo>
                  <a:cubicBezTo>
                    <a:pt x="1248" y="5968"/>
                    <a:pt x="1254" y="5974"/>
                    <a:pt x="1271" y="5974"/>
                  </a:cubicBezTo>
                  <a:cubicBezTo>
                    <a:pt x="1289" y="5980"/>
                    <a:pt x="1307" y="5980"/>
                    <a:pt x="1331" y="5992"/>
                  </a:cubicBezTo>
                  <a:cubicBezTo>
                    <a:pt x="1337" y="5992"/>
                    <a:pt x="1343" y="5998"/>
                    <a:pt x="1349" y="5998"/>
                  </a:cubicBezTo>
                  <a:cubicBezTo>
                    <a:pt x="1378" y="6004"/>
                    <a:pt x="1402" y="6010"/>
                    <a:pt x="1432" y="6022"/>
                  </a:cubicBezTo>
                  <a:cubicBezTo>
                    <a:pt x="1438" y="6022"/>
                    <a:pt x="1449" y="6028"/>
                    <a:pt x="1455" y="6028"/>
                  </a:cubicBezTo>
                  <a:lnTo>
                    <a:pt x="1521" y="6051"/>
                  </a:lnTo>
                  <a:cubicBezTo>
                    <a:pt x="1527" y="6051"/>
                    <a:pt x="1544" y="6057"/>
                    <a:pt x="1550" y="6057"/>
                  </a:cubicBezTo>
                  <a:cubicBezTo>
                    <a:pt x="1574" y="6063"/>
                    <a:pt x="1586" y="6069"/>
                    <a:pt x="1610" y="6081"/>
                  </a:cubicBezTo>
                  <a:cubicBezTo>
                    <a:pt x="1616" y="6081"/>
                    <a:pt x="1628" y="6087"/>
                    <a:pt x="1639" y="6087"/>
                  </a:cubicBezTo>
                  <a:cubicBezTo>
                    <a:pt x="1669" y="6093"/>
                    <a:pt x="1699" y="6111"/>
                    <a:pt x="1729" y="6123"/>
                  </a:cubicBezTo>
                  <a:cubicBezTo>
                    <a:pt x="1734" y="6123"/>
                    <a:pt x="1734" y="6129"/>
                    <a:pt x="1746" y="6129"/>
                  </a:cubicBezTo>
                  <a:cubicBezTo>
                    <a:pt x="1764" y="6140"/>
                    <a:pt x="1788" y="6152"/>
                    <a:pt x="1818" y="6158"/>
                  </a:cubicBezTo>
                  <a:cubicBezTo>
                    <a:pt x="1835" y="6170"/>
                    <a:pt x="1841" y="6176"/>
                    <a:pt x="1853" y="6176"/>
                  </a:cubicBezTo>
                  <a:cubicBezTo>
                    <a:pt x="1865" y="6182"/>
                    <a:pt x="1877" y="6182"/>
                    <a:pt x="1883" y="6188"/>
                  </a:cubicBezTo>
                  <a:lnTo>
                    <a:pt x="1930" y="6212"/>
                  </a:lnTo>
                  <a:cubicBezTo>
                    <a:pt x="1936" y="6218"/>
                    <a:pt x="1954" y="6218"/>
                    <a:pt x="1960" y="6230"/>
                  </a:cubicBezTo>
                  <a:lnTo>
                    <a:pt x="2002" y="6247"/>
                  </a:lnTo>
                  <a:cubicBezTo>
                    <a:pt x="2014" y="6259"/>
                    <a:pt x="2025" y="6259"/>
                    <a:pt x="2031" y="6265"/>
                  </a:cubicBezTo>
                  <a:cubicBezTo>
                    <a:pt x="2055" y="6277"/>
                    <a:pt x="2079" y="6295"/>
                    <a:pt x="2109" y="6301"/>
                  </a:cubicBezTo>
                  <a:cubicBezTo>
                    <a:pt x="2132" y="6319"/>
                    <a:pt x="2150" y="6330"/>
                    <a:pt x="2180" y="6348"/>
                  </a:cubicBezTo>
                  <a:cubicBezTo>
                    <a:pt x="2192" y="6354"/>
                    <a:pt x="2198" y="6354"/>
                    <a:pt x="2204" y="6360"/>
                  </a:cubicBezTo>
                  <a:cubicBezTo>
                    <a:pt x="2221" y="6366"/>
                    <a:pt x="2233" y="6384"/>
                    <a:pt x="2257" y="6390"/>
                  </a:cubicBezTo>
                  <a:cubicBezTo>
                    <a:pt x="2263" y="6396"/>
                    <a:pt x="2269" y="6396"/>
                    <a:pt x="2287" y="6408"/>
                  </a:cubicBezTo>
                  <a:cubicBezTo>
                    <a:pt x="2299" y="6414"/>
                    <a:pt x="2316" y="6425"/>
                    <a:pt x="2328" y="6437"/>
                  </a:cubicBezTo>
                  <a:cubicBezTo>
                    <a:pt x="2340" y="6443"/>
                    <a:pt x="2346" y="6449"/>
                    <a:pt x="2358" y="6449"/>
                  </a:cubicBezTo>
                  <a:cubicBezTo>
                    <a:pt x="2376" y="6455"/>
                    <a:pt x="2388" y="6473"/>
                    <a:pt x="2405" y="6479"/>
                  </a:cubicBezTo>
                  <a:cubicBezTo>
                    <a:pt x="2411" y="6485"/>
                    <a:pt x="2417" y="6497"/>
                    <a:pt x="2435" y="6497"/>
                  </a:cubicBezTo>
                  <a:cubicBezTo>
                    <a:pt x="2447" y="6503"/>
                    <a:pt x="2465" y="6515"/>
                    <a:pt x="2477" y="6526"/>
                  </a:cubicBezTo>
                  <a:cubicBezTo>
                    <a:pt x="2489" y="6532"/>
                    <a:pt x="2495" y="6532"/>
                    <a:pt x="2500" y="6538"/>
                  </a:cubicBezTo>
                  <a:cubicBezTo>
                    <a:pt x="2548" y="6568"/>
                    <a:pt x="2590" y="6604"/>
                    <a:pt x="2637" y="6645"/>
                  </a:cubicBezTo>
                  <a:cubicBezTo>
                    <a:pt x="2667" y="6663"/>
                    <a:pt x="2696" y="6687"/>
                    <a:pt x="2714" y="6710"/>
                  </a:cubicBezTo>
                  <a:lnTo>
                    <a:pt x="2738" y="6734"/>
                  </a:lnTo>
                  <a:cubicBezTo>
                    <a:pt x="2762" y="6746"/>
                    <a:pt x="2785" y="6770"/>
                    <a:pt x="2803" y="6782"/>
                  </a:cubicBezTo>
                  <a:cubicBezTo>
                    <a:pt x="2815" y="6794"/>
                    <a:pt x="2827" y="6800"/>
                    <a:pt x="2833" y="6805"/>
                  </a:cubicBezTo>
                  <a:cubicBezTo>
                    <a:pt x="2857" y="6823"/>
                    <a:pt x="2880" y="6841"/>
                    <a:pt x="2904" y="6859"/>
                  </a:cubicBezTo>
                  <a:cubicBezTo>
                    <a:pt x="2910" y="6865"/>
                    <a:pt x="2916" y="6871"/>
                    <a:pt x="2922" y="6871"/>
                  </a:cubicBezTo>
                  <a:cubicBezTo>
                    <a:pt x="2952" y="6895"/>
                    <a:pt x="2976" y="6924"/>
                    <a:pt x="3005" y="6948"/>
                  </a:cubicBezTo>
                  <a:lnTo>
                    <a:pt x="3029" y="6972"/>
                  </a:lnTo>
                  <a:cubicBezTo>
                    <a:pt x="3053" y="6990"/>
                    <a:pt x="3071" y="7007"/>
                    <a:pt x="3088" y="7031"/>
                  </a:cubicBezTo>
                  <a:lnTo>
                    <a:pt x="3112" y="7049"/>
                  </a:lnTo>
                  <a:cubicBezTo>
                    <a:pt x="3130" y="7073"/>
                    <a:pt x="3154" y="7096"/>
                    <a:pt x="3177" y="7108"/>
                  </a:cubicBezTo>
                  <a:lnTo>
                    <a:pt x="3201" y="7132"/>
                  </a:lnTo>
                  <a:lnTo>
                    <a:pt x="3278" y="7215"/>
                  </a:lnTo>
                  <a:cubicBezTo>
                    <a:pt x="3290" y="7221"/>
                    <a:pt x="3296" y="7227"/>
                    <a:pt x="3296" y="7239"/>
                  </a:cubicBezTo>
                  <a:cubicBezTo>
                    <a:pt x="3320" y="7257"/>
                    <a:pt x="3338" y="7281"/>
                    <a:pt x="3356" y="7304"/>
                  </a:cubicBezTo>
                  <a:cubicBezTo>
                    <a:pt x="3361" y="7310"/>
                    <a:pt x="3367" y="7316"/>
                    <a:pt x="3379" y="7334"/>
                  </a:cubicBezTo>
                  <a:cubicBezTo>
                    <a:pt x="3397" y="7358"/>
                    <a:pt x="3421" y="7376"/>
                    <a:pt x="3439" y="7399"/>
                  </a:cubicBezTo>
                  <a:cubicBezTo>
                    <a:pt x="3445" y="7405"/>
                    <a:pt x="3451" y="7417"/>
                    <a:pt x="3451" y="7423"/>
                  </a:cubicBezTo>
                  <a:cubicBezTo>
                    <a:pt x="3474" y="7453"/>
                    <a:pt x="3504" y="7482"/>
                    <a:pt x="3528" y="7512"/>
                  </a:cubicBezTo>
                  <a:cubicBezTo>
                    <a:pt x="3534" y="7518"/>
                    <a:pt x="3534" y="7524"/>
                    <a:pt x="3540" y="7536"/>
                  </a:cubicBezTo>
                  <a:cubicBezTo>
                    <a:pt x="3563" y="7554"/>
                    <a:pt x="3575" y="7577"/>
                    <a:pt x="3599" y="7607"/>
                  </a:cubicBezTo>
                  <a:cubicBezTo>
                    <a:pt x="3605" y="7613"/>
                    <a:pt x="3617" y="7625"/>
                    <a:pt x="3623" y="7637"/>
                  </a:cubicBezTo>
                  <a:cubicBezTo>
                    <a:pt x="3646" y="7661"/>
                    <a:pt x="3658" y="7690"/>
                    <a:pt x="3682" y="7714"/>
                  </a:cubicBezTo>
                  <a:cubicBezTo>
                    <a:pt x="3688" y="7720"/>
                    <a:pt x="3688" y="7726"/>
                    <a:pt x="3694" y="7732"/>
                  </a:cubicBezTo>
                  <a:cubicBezTo>
                    <a:pt x="3718" y="7761"/>
                    <a:pt x="3741" y="7791"/>
                    <a:pt x="3771" y="7833"/>
                  </a:cubicBezTo>
                  <a:cubicBezTo>
                    <a:pt x="3777" y="7839"/>
                    <a:pt x="3777" y="7845"/>
                    <a:pt x="3783" y="7851"/>
                  </a:cubicBezTo>
                  <a:cubicBezTo>
                    <a:pt x="3807" y="7874"/>
                    <a:pt x="3825" y="7904"/>
                    <a:pt x="3842" y="7928"/>
                  </a:cubicBezTo>
                  <a:cubicBezTo>
                    <a:pt x="3854" y="7934"/>
                    <a:pt x="3860" y="7952"/>
                    <a:pt x="3866" y="7957"/>
                  </a:cubicBezTo>
                  <a:cubicBezTo>
                    <a:pt x="3884" y="7981"/>
                    <a:pt x="3902" y="8011"/>
                    <a:pt x="3920" y="8029"/>
                  </a:cubicBezTo>
                  <a:cubicBezTo>
                    <a:pt x="3926" y="8041"/>
                    <a:pt x="3926" y="8047"/>
                    <a:pt x="3932" y="8052"/>
                  </a:cubicBezTo>
                  <a:cubicBezTo>
                    <a:pt x="3955" y="8082"/>
                    <a:pt x="3979" y="8118"/>
                    <a:pt x="4003" y="8147"/>
                  </a:cubicBezTo>
                  <a:cubicBezTo>
                    <a:pt x="4009" y="8159"/>
                    <a:pt x="4009" y="8165"/>
                    <a:pt x="4015" y="8171"/>
                  </a:cubicBezTo>
                  <a:cubicBezTo>
                    <a:pt x="4032" y="8201"/>
                    <a:pt x="4050" y="8225"/>
                    <a:pt x="4068" y="8254"/>
                  </a:cubicBezTo>
                  <a:cubicBezTo>
                    <a:pt x="4074" y="8260"/>
                    <a:pt x="4080" y="8278"/>
                    <a:pt x="4092" y="8284"/>
                  </a:cubicBezTo>
                  <a:cubicBezTo>
                    <a:pt x="4104" y="8314"/>
                    <a:pt x="4127" y="8337"/>
                    <a:pt x="4139" y="8367"/>
                  </a:cubicBezTo>
                  <a:cubicBezTo>
                    <a:pt x="4151" y="8373"/>
                    <a:pt x="4151" y="8379"/>
                    <a:pt x="4157" y="8385"/>
                  </a:cubicBezTo>
                  <a:cubicBezTo>
                    <a:pt x="4181" y="8427"/>
                    <a:pt x="4199" y="8456"/>
                    <a:pt x="4217" y="8492"/>
                  </a:cubicBezTo>
                  <a:cubicBezTo>
                    <a:pt x="4222" y="8498"/>
                    <a:pt x="4222" y="8504"/>
                    <a:pt x="4228" y="8516"/>
                  </a:cubicBezTo>
                  <a:cubicBezTo>
                    <a:pt x="4246" y="8545"/>
                    <a:pt x="4258" y="8575"/>
                    <a:pt x="4276" y="8599"/>
                  </a:cubicBezTo>
                  <a:cubicBezTo>
                    <a:pt x="4282" y="8605"/>
                    <a:pt x="4288" y="8617"/>
                    <a:pt x="4288" y="8628"/>
                  </a:cubicBezTo>
                  <a:cubicBezTo>
                    <a:pt x="4306" y="8658"/>
                    <a:pt x="4317" y="8676"/>
                    <a:pt x="4335" y="8706"/>
                  </a:cubicBezTo>
                  <a:cubicBezTo>
                    <a:pt x="4341" y="8712"/>
                    <a:pt x="4341" y="8723"/>
                    <a:pt x="4347" y="8729"/>
                  </a:cubicBezTo>
                  <a:cubicBezTo>
                    <a:pt x="4371" y="8765"/>
                    <a:pt x="4389" y="8795"/>
                    <a:pt x="4401" y="8836"/>
                  </a:cubicBezTo>
                  <a:cubicBezTo>
                    <a:pt x="4401" y="8842"/>
                    <a:pt x="4407" y="8848"/>
                    <a:pt x="4407" y="8854"/>
                  </a:cubicBezTo>
                  <a:lnTo>
                    <a:pt x="4454" y="8943"/>
                  </a:lnTo>
                  <a:cubicBezTo>
                    <a:pt x="4460" y="8955"/>
                    <a:pt x="4460" y="8967"/>
                    <a:pt x="4466" y="8973"/>
                  </a:cubicBezTo>
                  <a:cubicBezTo>
                    <a:pt x="4484" y="9003"/>
                    <a:pt x="4496" y="9026"/>
                    <a:pt x="4507" y="9056"/>
                  </a:cubicBezTo>
                  <a:cubicBezTo>
                    <a:pt x="4513" y="9062"/>
                    <a:pt x="4513" y="9074"/>
                    <a:pt x="4519" y="9080"/>
                  </a:cubicBezTo>
                  <a:cubicBezTo>
                    <a:pt x="4537" y="9115"/>
                    <a:pt x="4549" y="9151"/>
                    <a:pt x="4573" y="9181"/>
                  </a:cubicBezTo>
                  <a:cubicBezTo>
                    <a:pt x="4573" y="9193"/>
                    <a:pt x="4579" y="9198"/>
                    <a:pt x="4579" y="9204"/>
                  </a:cubicBezTo>
                  <a:cubicBezTo>
                    <a:pt x="4597" y="9234"/>
                    <a:pt x="4602" y="9264"/>
                    <a:pt x="4614" y="9293"/>
                  </a:cubicBezTo>
                  <a:cubicBezTo>
                    <a:pt x="4626" y="9299"/>
                    <a:pt x="4626" y="9317"/>
                    <a:pt x="4632" y="9323"/>
                  </a:cubicBezTo>
                  <a:cubicBezTo>
                    <a:pt x="4644" y="9353"/>
                    <a:pt x="4656" y="9377"/>
                    <a:pt x="4668" y="9406"/>
                  </a:cubicBezTo>
                  <a:cubicBezTo>
                    <a:pt x="4668" y="9412"/>
                    <a:pt x="4674" y="9418"/>
                    <a:pt x="4674" y="9436"/>
                  </a:cubicBezTo>
                  <a:lnTo>
                    <a:pt x="4721" y="9549"/>
                  </a:lnTo>
                  <a:cubicBezTo>
                    <a:pt x="4721" y="9555"/>
                    <a:pt x="4727" y="9561"/>
                    <a:pt x="4727" y="9567"/>
                  </a:cubicBezTo>
                  <a:cubicBezTo>
                    <a:pt x="4733" y="9596"/>
                    <a:pt x="4751" y="9626"/>
                    <a:pt x="4757" y="9656"/>
                  </a:cubicBezTo>
                  <a:cubicBezTo>
                    <a:pt x="4763" y="9674"/>
                    <a:pt x="4763" y="9679"/>
                    <a:pt x="4769" y="9697"/>
                  </a:cubicBezTo>
                  <a:cubicBezTo>
                    <a:pt x="4781" y="9727"/>
                    <a:pt x="4793" y="9745"/>
                    <a:pt x="4798" y="9774"/>
                  </a:cubicBezTo>
                  <a:cubicBezTo>
                    <a:pt x="4798" y="9786"/>
                    <a:pt x="4810" y="9792"/>
                    <a:pt x="4810" y="9804"/>
                  </a:cubicBezTo>
                  <a:cubicBezTo>
                    <a:pt x="4822" y="9846"/>
                    <a:pt x="4834" y="9881"/>
                    <a:pt x="4846" y="9917"/>
                  </a:cubicBezTo>
                  <a:cubicBezTo>
                    <a:pt x="4846" y="9923"/>
                    <a:pt x="4852" y="9935"/>
                    <a:pt x="4852" y="9941"/>
                  </a:cubicBezTo>
                  <a:lnTo>
                    <a:pt x="4876" y="10030"/>
                  </a:lnTo>
                  <a:cubicBezTo>
                    <a:pt x="4876" y="10042"/>
                    <a:pt x="4882" y="10054"/>
                    <a:pt x="4882" y="10065"/>
                  </a:cubicBezTo>
                  <a:cubicBezTo>
                    <a:pt x="4888" y="10095"/>
                    <a:pt x="4899" y="10119"/>
                    <a:pt x="4905" y="10149"/>
                  </a:cubicBezTo>
                  <a:cubicBezTo>
                    <a:pt x="4905" y="10154"/>
                    <a:pt x="4911" y="10160"/>
                    <a:pt x="4911" y="10178"/>
                  </a:cubicBezTo>
                  <a:cubicBezTo>
                    <a:pt x="4917" y="10214"/>
                    <a:pt x="4935" y="10249"/>
                    <a:pt x="4941" y="10291"/>
                  </a:cubicBezTo>
                  <a:cubicBezTo>
                    <a:pt x="4941" y="10297"/>
                    <a:pt x="4941" y="10303"/>
                    <a:pt x="4947" y="10309"/>
                  </a:cubicBezTo>
                  <a:lnTo>
                    <a:pt x="4971" y="10398"/>
                  </a:lnTo>
                  <a:cubicBezTo>
                    <a:pt x="4971" y="10416"/>
                    <a:pt x="4983" y="10422"/>
                    <a:pt x="4983" y="10440"/>
                  </a:cubicBezTo>
                  <a:cubicBezTo>
                    <a:pt x="4988" y="10469"/>
                    <a:pt x="4994" y="10487"/>
                    <a:pt x="4994" y="10517"/>
                  </a:cubicBezTo>
                  <a:cubicBezTo>
                    <a:pt x="4994" y="10529"/>
                    <a:pt x="5000" y="10540"/>
                    <a:pt x="5000" y="10546"/>
                  </a:cubicBezTo>
                  <a:cubicBezTo>
                    <a:pt x="5006" y="10588"/>
                    <a:pt x="5018" y="10624"/>
                    <a:pt x="5024" y="10653"/>
                  </a:cubicBezTo>
                  <a:lnTo>
                    <a:pt x="5024" y="10677"/>
                  </a:lnTo>
                  <a:cubicBezTo>
                    <a:pt x="5030" y="10707"/>
                    <a:pt x="5030" y="10736"/>
                    <a:pt x="5036" y="10766"/>
                  </a:cubicBezTo>
                  <a:cubicBezTo>
                    <a:pt x="5036" y="10778"/>
                    <a:pt x="5036" y="10784"/>
                    <a:pt x="5048" y="10802"/>
                  </a:cubicBezTo>
                  <a:cubicBezTo>
                    <a:pt x="5048" y="10831"/>
                    <a:pt x="5054" y="10855"/>
                    <a:pt x="5054" y="10885"/>
                  </a:cubicBezTo>
                  <a:lnTo>
                    <a:pt x="5054" y="10915"/>
                  </a:lnTo>
                  <a:cubicBezTo>
                    <a:pt x="5060" y="10950"/>
                    <a:pt x="5060" y="10986"/>
                    <a:pt x="5060" y="11015"/>
                  </a:cubicBezTo>
                  <a:lnTo>
                    <a:pt x="5060" y="11063"/>
                  </a:lnTo>
                  <a:lnTo>
                    <a:pt x="5060" y="11105"/>
                  </a:lnTo>
                  <a:lnTo>
                    <a:pt x="5060" y="11140"/>
                  </a:lnTo>
                  <a:lnTo>
                    <a:pt x="5060" y="11188"/>
                  </a:lnTo>
                  <a:lnTo>
                    <a:pt x="5060" y="11223"/>
                  </a:lnTo>
                  <a:lnTo>
                    <a:pt x="5060" y="11277"/>
                  </a:lnTo>
                  <a:lnTo>
                    <a:pt x="5060" y="11366"/>
                  </a:lnTo>
                  <a:lnTo>
                    <a:pt x="5060" y="11491"/>
                  </a:lnTo>
                  <a:lnTo>
                    <a:pt x="5060" y="11514"/>
                  </a:lnTo>
                  <a:cubicBezTo>
                    <a:pt x="5060" y="11550"/>
                    <a:pt x="5060" y="11597"/>
                    <a:pt x="5054" y="11633"/>
                  </a:cubicBezTo>
                  <a:lnTo>
                    <a:pt x="5054" y="11657"/>
                  </a:lnTo>
                  <a:cubicBezTo>
                    <a:pt x="5054" y="11692"/>
                    <a:pt x="5048" y="11728"/>
                    <a:pt x="5048" y="11764"/>
                  </a:cubicBezTo>
                  <a:lnTo>
                    <a:pt x="5048" y="11776"/>
                  </a:lnTo>
                  <a:cubicBezTo>
                    <a:pt x="5036" y="11811"/>
                    <a:pt x="5036" y="11847"/>
                    <a:pt x="5030" y="11882"/>
                  </a:cubicBezTo>
                  <a:lnTo>
                    <a:pt x="5030" y="11906"/>
                  </a:lnTo>
                  <a:cubicBezTo>
                    <a:pt x="5024" y="11942"/>
                    <a:pt x="5018" y="11983"/>
                    <a:pt x="5018" y="12013"/>
                  </a:cubicBezTo>
                  <a:lnTo>
                    <a:pt x="5018" y="12025"/>
                  </a:lnTo>
                  <a:cubicBezTo>
                    <a:pt x="5012" y="12055"/>
                    <a:pt x="5000" y="12090"/>
                    <a:pt x="4994" y="12120"/>
                  </a:cubicBezTo>
                  <a:cubicBezTo>
                    <a:pt x="4994" y="12132"/>
                    <a:pt x="4994" y="12138"/>
                    <a:pt x="4988" y="12138"/>
                  </a:cubicBezTo>
                  <a:cubicBezTo>
                    <a:pt x="4983" y="12167"/>
                    <a:pt x="4971" y="12203"/>
                    <a:pt x="4965" y="12233"/>
                  </a:cubicBezTo>
                  <a:cubicBezTo>
                    <a:pt x="4965" y="12239"/>
                    <a:pt x="4965" y="12251"/>
                    <a:pt x="4959" y="12251"/>
                  </a:cubicBezTo>
                  <a:cubicBezTo>
                    <a:pt x="4947" y="12280"/>
                    <a:pt x="4941" y="12310"/>
                    <a:pt x="4929" y="12340"/>
                  </a:cubicBezTo>
                  <a:lnTo>
                    <a:pt x="4929" y="12346"/>
                  </a:lnTo>
                  <a:cubicBezTo>
                    <a:pt x="4917" y="12375"/>
                    <a:pt x="4905" y="12405"/>
                    <a:pt x="4899" y="12435"/>
                  </a:cubicBezTo>
                  <a:cubicBezTo>
                    <a:pt x="4899" y="12441"/>
                    <a:pt x="4888" y="12447"/>
                    <a:pt x="4888" y="12458"/>
                  </a:cubicBezTo>
                  <a:cubicBezTo>
                    <a:pt x="4876" y="12488"/>
                    <a:pt x="4870" y="12518"/>
                    <a:pt x="4852" y="12536"/>
                  </a:cubicBezTo>
                  <a:cubicBezTo>
                    <a:pt x="4852" y="12536"/>
                    <a:pt x="4852" y="12542"/>
                    <a:pt x="4846" y="12542"/>
                  </a:cubicBezTo>
                  <a:cubicBezTo>
                    <a:pt x="4834" y="12565"/>
                    <a:pt x="4822" y="12595"/>
                    <a:pt x="4810" y="12619"/>
                  </a:cubicBezTo>
                  <a:cubicBezTo>
                    <a:pt x="4810" y="12625"/>
                    <a:pt x="4798" y="12631"/>
                    <a:pt x="4798" y="12631"/>
                  </a:cubicBezTo>
                  <a:cubicBezTo>
                    <a:pt x="4787" y="12654"/>
                    <a:pt x="4769" y="12684"/>
                    <a:pt x="4757" y="12708"/>
                  </a:cubicBezTo>
                  <a:cubicBezTo>
                    <a:pt x="4757" y="12714"/>
                    <a:pt x="4751" y="12714"/>
                    <a:pt x="4751" y="12720"/>
                  </a:cubicBezTo>
                  <a:lnTo>
                    <a:pt x="4703" y="12791"/>
                  </a:lnTo>
                  <a:lnTo>
                    <a:pt x="4698" y="12797"/>
                  </a:lnTo>
                  <a:cubicBezTo>
                    <a:pt x="4686" y="12821"/>
                    <a:pt x="4668" y="12838"/>
                    <a:pt x="4644" y="12862"/>
                  </a:cubicBezTo>
                  <a:lnTo>
                    <a:pt x="4632" y="12880"/>
                  </a:lnTo>
                  <a:cubicBezTo>
                    <a:pt x="4614" y="12898"/>
                    <a:pt x="4597" y="12922"/>
                    <a:pt x="4579" y="12945"/>
                  </a:cubicBezTo>
                  <a:lnTo>
                    <a:pt x="4573" y="12951"/>
                  </a:lnTo>
                  <a:cubicBezTo>
                    <a:pt x="4555" y="12975"/>
                    <a:pt x="4537" y="12987"/>
                    <a:pt x="4519" y="13011"/>
                  </a:cubicBezTo>
                  <a:lnTo>
                    <a:pt x="4507" y="13028"/>
                  </a:lnTo>
                  <a:cubicBezTo>
                    <a:pt x="4484" y="13046"/>
                    <a:pt x="4466" y="13064"/>
                    <a:pt x="4448" y="13076"/>
                  </a:cubicBezTo>
                  <a:cubicBezTo>
                    <a:pt x="4436" y="13076"/>
                    <a:pt x="4436" y="13088"/>
                    <a:pt x="4430" y="13088"/>
                  </a:cubicBezTo>
                  <a:cubicBezTo>
                    <a:pt x="4418" y="13100"/>
                    <a:pt x="4395" y="13118"/>
                    <a:pt x="4377" y="13129"/>
                  </a:cubicBezTo>
                  <a:lnTo>
                    <a:pt x="4371" y="13135"/>
                  </a:lnTo>
                  <a:lnTo>
                    <a:pt x="4306" y="13183"/>
                  </a:lnTo>
                  <a:cubicBezTo>
                    <a:pt x="4300" y="13183"/>
                    <a:pt x="4300" y="13189"/>
                    <a:pt x="4288" y="13189"/>
                  </a:cubicBezTo>
                  <a:lnTo>
                    <a:pt x="4222" y="13236"/>
                  </a:lnTo>
                  <a:lnTo>
                    <a:pt x="4222" y="13236"/>
                  </a:lnTo>
                  <a:lnTo>
                    <a:pt x="14275" y="7316"/>
                  </a:lnTo>
                  <a:lnTo>
                    <a:pt x="14341" y="7275"/>
                  </a:lnTo>
                  <a:cubicBezTo>
                    <a:pt x="14347" y="7275"/>
                    <a:pt x="14347" y="7269"/>
                    <a:pt x="14353" y="7269"/>
                  </a:cubicBezTo>
                  <a:lnTo>
                    <a:pt x="14424" y="7221"/>
                  </a:lnTo>
                  <a:lnTo>
                    <a:pt x="14430" y="7215"/>
                  </a:lnTo>
                  <a:cubicBezTo>
                    <a:pt x="14442" y="7197"/>
                    <a:pt x="14465" y="7186"/>
                    <a:pt x="14483" y="7168"/>
                  </a:cubicBezTo>
                  <a:cubicBezTo>
                    <a:pt x="14489" y="7168"/>
                    <a:pt x="14489" y="7162"/>
                    <a:pt x="14495" y="7162"/>
                  </a:cubicBezTo>
                  <a:cubicBezTo>
                    <a:pt x="14519" y="7150"/>
                    <a:pt x="14531" y="7126"/>
                    <a:pt x="14554" y="7108"/>
                  </a:cubicBezTo>
                  <a:lnTo>
                    <a:pt x="14572" y="7096"/>
                  </a:lnTo>
                  <a:cubicBezTo>
                    <a:pt x="14608" y="7091"/>
                    <a:pt x="14620" y="7073"/>
                    <a:pt x="14644" y="7043"/>
                  </a:cubicBezTo>
                  <a:cubicBezTo>
                    <a:pt x="14661" y="7019"/>
                    <a:pt x="14679" y="7001"/>
                    <a:pt x="14697" y="6978"/>
                  </a:cubicBezTo>
                  <a:lnTo>
                    <a:pt x="14709" y="6966"/>
                  </a:lnTo>
                  <a:cubicBezTo>
                    <a:pt x="14727" y="6942"/>
                    <a:pt x="14739" y="6918"/>
                    <a:pt x="14762" y="6895"/>
                  </a:cubicBezTo>
                  <a:cubicBezTo>
                    <a:pt x="14762" y="6889"/>
                    <a:pt x="14768" y="6889"/>
                    <a:pt x="14768" y="6883"/>
                  </a:cubicBezTo>
                  <a:lnTo>
                    <a:pt x="14816" y="6817"/>
                  </a:lnTo>
                  <a:cubicBezTo>
                    <a:pt x="14816" y="6805"/>
                    <a:pt x="14822" y="6805"/>
                    <a:pt x="14822" y="6800"/>
                  </a:cubicBezTo>
                  <a:cubicBezTo>
                    <a:pt x="14834" y="6776"/>
                    <a:pt x="14851" y="6746"/>
                    <a:pt x="14863" y="6728"/>
                  </a:cubicBezTo>
                  <a:cubicBezTo>
                    <a:pt x="14863" y="6716"/>
                    <a:pt x="14875" y="6710"/>
                    <a:pt x="14875" y="6710"/>
                  </a:cubicBezTo>
                  <a:cubicBezTo>
                    <a:pt x="14887" y="6687"/>
                    <a:pt x="14893" y="6669"/>
                    <a:pt x="14911" y="6639"/>
                  </a:cubicBezTo>
                  <a:cubicBezTo>
                    <a:pt x="14911" y="6627"/>
                    <a:pt x="14911" y="6627"/>
                    <a:pt x="14917" y="6627"/>
                  </a:cubicBezTo>
                  <a:cubicBezTo>
                    <a:pt x="14934" y="6598"/>
                    <a:pt x="14940" y="6580"/>
                    <a:pt x="14952" y="6550"/>
                  </a:cubicBezTo>
                  <a:cubicBezTo>
                    <a:pt x="14952" y="6538"/>
                    <a:pt x="14964" y="6532"/>
                    <a:pt x="14964" y="6526"/>
                  </a:cubicBezTo>
                  <a:cubicBezTo>
                    <a:pt x="14976" y="6497"/>
                    <a:pt x="14982" y="6467"/>
                    <a:pt x="14994" y="6437"/>
                  </a:cubicBezTo>
                  <a:lnTo>
                    <a:pt x="14994" y="6431"/>
                  </a:lnTo>
                  <a:cubicBezTo>
                    <a:pt x="15000" y="6402"/>
                    <a:pt x="15006" y="6378"/>
                    <a:pt x="15024" y="6348"/>
                  </a:cubicBezTo>
                  <a:cubicBezTo>
                    <a:pt x="15024" y="6342"/>
                    <a:pt x="15029" y="6330"/>
                    <a:pt x="15029" y="6325"/>
                  </a:cubicBezTo>
                  <a:cubicBezTo>
                    <a:pt x="15035" y="6295"/>
                    <a:pt x="15041" y="6265"/>
                    <a:pt x="15053" y="6230"/>
                  </a:cubicBezTo>
                  <a:cubicBezTo>
                    <a:pt x="15053" y="6224"/>
                    <a:pt x="15053" y="6212"/>
                    <a:pt x="15059" y="6206"/>
                  </a:cubicBezTo>
                  <a:lnTo>
                    <a:pt x="15083" y="6117"/>
                  </a:lnTo>
                  <a:lnTo>
                    <a:pt x="15083" y="6105"/>
                  </a:lnTo>
                  <a:cubicBezTo>
                    <a:pt x="15089" y="6063"/>
                    <a:pt x="15095" y="6034"/>
                    <a:pt x="15095" y="5998"/>
                  </a:cubicBezTo>
                  <a:lnTo>
                    <a:pt x="15095" y="5986"/>
                  </a:lnTo>
                  <a:lnTo>
                    <a:pt x="15095" y="5968"/>
                  </a:lnTo>
                  <a:cubicBezTo>
                    <a:pt x="15101" y="5933"/>
                    <a:pt x="15101" y="5897"/>
                    <a:pt x="15113" y="5855"/>
                  </a:cubicBezTo>
                  <a:lnTo>
                    <a:pt x="15113" y="5849"/>
                  </a:lnTo>
                  <a:cubicBezTo>
                    <a:pt x="15119" y="5814"/>
                    <a:pt x="15119" y="5778"/>
                    <a:pt x="15119" y="5737"/>
                  </a:cubicBezTo>
                  <a:lnTo>
                    <a:pt x="15119" y="5719"/>
                  </a:lnTo>
                  <a:cubicBezTo>
                    <a:pt x="15119" y="5677"/>
                    <a:pt x="15125" y="5636"/>
                    <a:pt x="15125" y="5600"/>
                  </a:cubicBezTo>
                  <a:lnTo>
                    <a:pt x="15125" y="5576"/>
                  </a:lnTo>
                  <a:lnTo>
                    <a:pt x="15125" y="5452"/>
                  </a:lnTo>
                  <a:cubicBezTo>
                    <a:pt x="15125" y="5392"/>
                    <a:pt x="15125" y="5333"/>
                    <a:pt x="15119" y="5279"/>
                  </a:cubicBezTo>
                  <a:lnTo>
                    <a:pt x="15119" y="5256"/>
                  </a:lnTo>
                  <a:lnTo>
                    <a:pt x="15119" y="5196"/>
                  </a:lnTo>
                  <a:lnTo>
                    <a:pt x="15119" y="5155"/>
                  </a:lnTo>
                  <a:lnTo>
                    <a:pt x="15119" y="5107"/>
                  </a:lnTo>
                  <a:cubicBezTo>
                    <a:pt x="15119" y="5072"/>
                    <a:pt x="15113" y="5036"/>
                    <a:pt x="15113" y="5006"/>
                  </a:cubicBezTo>
                  <a:lnTo>
                    <a:pt x="15113" y="4977"/>
                  </a:lnTo>
                  <a:cubicBezTo>
                    <a:pt x="15113" y="4947"/>
                    <a:pt x="15101" y="4923"/>
                    <a:pt x="15101" y="4893"/>
                  </a:cubicBezTo>
                  <a:cubicBezTo>
                    <a:pt x="15101" y="4876"/>
                    <a:pt x="15101" y="4870"/>
                    <a:pt x="15095" y="4858"/>
                  </a:cubicBezTo>
                  <a:cubicBezTo>
                    <a:pt x="15089" y="4828"/>
                    <a:pt x="15089" y="4798"/>
                    <a:pt x="15083" y="4769"/>
                  </a:cubicBezTo>
                  <a:lnTo>
                    <a:pt x="15083" y="4745"/>
                  </a:lnTo>
                  <a:cubicBezTo>
                    <a:pt x="15071" y="4709"/>
                    <a:pt x="15065" y="4668"/>
                    <a:pt x="15059" y="4638"/>
                  </a:cubicBezTo>
                  <a:cubicBezTo>
                    <a:pt x="15059" y="4632"/>
                    <a:pt x="15053" y="4620"/>
                    <a:pt x="15053" y="4608"/>
                  </a:cubicBezTo>
                  <a:cubicBezTo>
                    <a:pt x="15041" y="4579"/>
                    <a:pt x="15041" y="4561"/>
                    <a:pt x="15035" y="4531"/>
                  </a:cubicBezTo>
                  <a:cubicBezTo>
                    <a:pt x="15035" y="4513"/>
                    <a:pt x="15029" y="4508"/>
                    <a:pt x="15029" y="4490"/>
                  </a:cubicBezTo>
                  <a:lnTo>
                    <a:pt x="15006" y="4401"/>
                  </a:lnTo>
                  <a:cubicBezTo>
                    <a:pt x="15006" y="4395"/>
                    <a:pt x="15006" y="4389"/>
                    <a:pt x="15000" y="4383"/>
                  </a:cubicBezTo>
                  <a:cubicBezTo>
                    <a:pt x="14994" y="4341"/>
                    <a:pt x="14982" y="4306"/>
                    <a:pt x="14970" y="4270"/>
                  </a:cubicBezTo>
                  <a:cubicBezTo>
                    <a:pt x="14970" y="4264"/>
                    <a:pt x="14964" y="4246"/>
                    <a:pt x="14964" y="4240"/>
                  </a:cubicBezTo>
                  <a:cubicBezTo>
                    <a:pt x="14952" y="4211"/>
                    <a:pt x="14946" y="4187"/>
                    <a:pt x="14940" y="4157"/>
                  </a:cubicBezTo>
                  <a:cubicBezTo>
                    <a:pt x="14940" y="4151"/>
                    <a:pt x="14940" y="4145"/>
                    <a:pt x="14934" y="4145"/>
                  </a:cubicBezTo>
                  <a:cubicBezTo>
                    <a:pt x="14934" y="4133"/>
                    <a:pt x="14934" y="4133"/>
                    <a:pt x="14923" y="4127"/>
                  </a:cubicBezTo>
                  <a:lnTo>
                    <a:pt x="14905" y="4038"/>
                  </a:lnTo>
                  <a:cubicBezTo>
                    <a:pt x="14905" y="4032"/>
                    <a:pt x="14893" y="4027"/>
                    <a:pt x="14893" y="4015"/>
                  </a:cubicBezTo>
                  <a:cubicBezTo>
                    <a:pt x="14881" y="3979"/>
                    <a:pt x="14875" y="3943"/>
                    <a:pt x="14857" y="3908"/>
                  </a:cubicBezTo>
                  <a:cubicBezTo>
                    <a:pt x="14857" y="3896"/>
                    <a:pt x="14851" y="3884"/>
                    <a:pt x="14851" y="3878"/>
                  </a:cubicBezTo>
                  <a:cubicBezTo>
                    <a:pt x="14845" y="3848"/>
                    <a:pt x="14828" y="3825"/>
                    <a:pt x="14822" y="3795"/>
                  </a:cubicBezTo>
                  <a:cubicBezTo>
                    <a:pt x="14816" y="3777"/>
                    <a:pt x="14816" y="3771"/>
                    <a:pt x="14804" y="3759"/>
                  </a:cubicBezTo>
                  <a:cubicBezTo>
                    <a:pt x="14798" y="3730"/>
                    <a:pt x="14786" y="3700"/>
                    <a:pt x="14774" y="3670"/>
                  </a:cubicBezTo>
                  <a:cubicBezTo>
                    <a:pt x="14774" y="3658"/>
                    <a:pt x="14768" y="3652"/>
                    <a:pt x="14768" y="3647"/>
                  </a:cubicBezTo>
                  <a:lnTo>
                    <a:pt x="14727" y="3534"/>
                  </a:lnTo>
                  <a:cubicBezTo>
                    <a:pt x="14727" y="3528"/>
                    <a:pt x="14721" y="3522"/>
                    <a:pt x="14721" y="3504"/>
                  </a:cubicBezTo>
                  <a:cubicBezTo>
                    <a:pt x="14709" y="3474"/>
                    <a:pt x="14697" y="3451"/>
                    <a:pt x="14679" y="3421"/>
                  </a:cubicBezTo>
                  <a:cubicBezTo>
                    <a:pt x="14673" y="3409"/>
                    <a:pt x="14673" y="3403"/>
                    <a:pt x="14667" y="3385"/>
                  </a:cubicBezTo>
                  <a:cubicBezTo>
                    <a:pt x="14649" y="3356"/>
                    <a:pt x="14644" y="3326"/>
                    <a:pt x="14632" y="3296"/>
                  </a:cubicBezTo>
                  <a:cubicBezTo>
                    <a:pt x="14632" y="3290"/>
                    <a:pt x="14620" y="3284"/>
                    <a:pt x="14620" y="3272"/>
                  </a:cubicBezTo>
                  <a:cubicBezTo>
                    <a:pt x="14608" y="3237"/>
                    <a:pt x="14590" y="3201"/>
                    <a:pt x="14572" y="3171"/>
                  </a:cubicBezTo>
                  <a:cubicBezTo>
                    <a:pt x="14560" y="3166"/>
                    <a:pt x="14560" y="3154"/>
                    <a:pt x="14554" y="3148"/>
                  </a:cubicBezTo>
                  <a:cubicBezTo>
                    <a:pt x="14543" y="3118"/>
                    <a:pt x="14525" y="3094"/>
                    <a:pt x="14519" y="3065"/>
                  </a:cubicBezTo>
                  <a:cubicBezTo>
                    <a:pt x="14513" y="3059"/>
                    <a:pt x="14513" y="3047"/>
                    <a:pt x="14501" y="3035"/>
                  </a:cubicBezTo>
                  <a:lnTo>
                    <a:pt x="14459" y="2946"/>
                  </a:lnTo>
                  <a:cubicBezTo>
                    <a:pt x="14459" y="2940"/>
                    <a:pt x="14454" y="2934"/>
                    <a:pt x="14454" y="2928"/>
                  </a:cubicBezTo>
                  <a:cubicBezTo>
                    <a:pt x="14436" y="2886"/>
                    <a:pt x="14412" y="2857"/>
                    <a:pt x="14400" y="2821"/>
                  </a:cubicBezTo>
                  <a:cubicBezTo>
                    <a:pt x="14394" y="2815"/>
                    <a:pt x="14394" y="2809"/>
                    <a:pt x="14382" y="2797"/>
                  </a:cubicBezTo>
                  <a:cubicBezTo>
                    <a:pt x="14370" y="2768"/>
                    <a:pt x="14353" y="2750"/>
                    <a:pt x="14341" y="2720"/>
                  </a:cubicBezTo>
                  <a:cubicBezTo>
                    <a:pt x="14335" y="2708"/>
                    <a:pt x="14323" y="2696"/>
                    <a:pt x="14323" y="2690"/>
                  </a:cubicBezTo>
                  <a:cubicBezTo>
                    <a:pt x="14311" y="2661"/>
                    <a:pt x="14293" y="2625"/>
                    <a:pt x="14281" y="2607"/>
                  </a:cubicBezTo>
                  <a:cubicBezTo>
                    <a:pt x="14275" y="2601"/>
                    <a:pt x="14275" y="2590"/>
                    <a:pt x="14264" y="2584"/>
                  </a:cubicBezTo>
                  <a:cubicBezTo>
                    <a:pt x="14246" y="2548"/>
                    <a:pt x="14228" y="2518"/>
                    <a:pt x="14204" y="2477"/>
                  </a:cubicBezTo>
                  <a:cubicBezTo>
                    <a:pt x="14198" y="2471"/>
                    <a:pt x="14198" y="2465"/>
                    <a:pt x="14192" y="2459"/>
                  </a:cubicBezTo>
                  <a:cubicBezTo>
                    <a:pt x="14174" y="2429"/>
                    <a:pt x="14163" y="2405"/>
                    <a:pt x="14139" y="2376"/>
                  </a:cubicBezTo>
                  <a:cubicBezTo>
                    <a:pt x="14133" y="2370"/>
                    <a:pt x="14127" y="2352"/>
                    <a:pt x="14115" y="2346"/>
                  </a:cubicBezTo>
                  <a:cubicBezTo>
                    <a:pt x="14103" y="2316"/>
                    <a:pt x="14079" y="2293"/>
                    <a:pt x="14068" y="2263"/>
                  </a:cubicBezTo>
                  <a:cubicBezTo>
                    <a:pt x="14056" y="2257"/>
                    <a:pt x="14056" y="2251"/>
                    <a:pt x="14050" y="2239"/>
                  </a:cubicBezTo>
                  <a:cubicBezTo>
                    <a:pt x="14026" y="2210"/>
                    <a:pt x="14008" y="2174"/>
                    <a:pt x="13984" y="2144"/>
                  </a:cubicBezTo>
                  <a:cubicBezTo>
                    <a:pt x="13978" y="2138"/>
                    <a:pt x="13978" y="2132"/>
                    <a:pt x="13967" y="2120"/>
                  </a:cubicBezTo>
                  <a:cubicBezTo>
                    <a:pt x="13955" y="2091"/>
                    <a:pt x="13931" y="2073"/>
                    <a:pt x="13919" y="2049"/>
                  </a:cubicBezTo>
                  <a:cubicBezTo>
                    <a:pt x="13907" y="2043"/>
                    <a:pt x="13901" y="2025"/>
                    <a:pt x="13895" y="2020"/>
                  </a:cubicBezTo>
                  <a:cubicBezTo>
                    <a:pt x="13872" y="1996"/>
                    <a:pt x="13860" y="1966"/>
                    <a:pt x="13836" y="1942"/>
                  </a:cubicBezTo>
                  <a:cubicBezTo>
                    <a:pt x="13830" y="1936"/>
                    <a:pt x="13830" y="1930"/>
                    <a:pt x="13818" y="1925"/>
                  </a:cubicBezTo>
                  <a:cubicBezTo>
                    <a:pt x="13800" y="1895"/>
                    <a:pt x="13777" y="1853"/>
                    <a:pt x="13747" y="1824"/>
                  </a:cubicBezTo>
                  <a:cubicBezTo>
                    <a:pt x="13741" y="1818"/>
                    <a:pt x="13741" y="1812"/>
                    <a:pt x="13729" y="1806"/>
                  </a:cubicBezTo>
                  <a:cubicBezTo>
                    <a:pt x="13711" y="1782"/>
                    <a:pt x="13693" y="1752"/>
                    <a:pt x="13670" y="1729"/>
                  </a:cubicBezTo>
                  <a:cubicBezTo>
                    <a:pt x="13664" y="1723"/>
                    <a:pt x="13658" y="1717"/>
                    <a:pt x="13652" y="1699"/>
                  </a:cubicBezTo>
                  <a:cubicBezTo>
                    <a:pt x="13628" y="1675"/>
                    <a:pt x="13610" y="1645"/>
                    <a:pt x="13593" y="1628"/>
                  </a:cubicBezTo>
                  <a:cubicBezTo>
                    <a:pt x="13581" y="1616"/>
                    <a:pt x="13581" y="1610"/>
                    <a:pt x="13575" y="1604"/>
                  </a:cubicBezTo>
                  <a:cubicBezTo>
                    <a:pt x="13551" y="1574"/>
                    <a:pt x="13521" y="1544"/>
                    <a:pt x="13503" y="1515"/>
                  </a:cubicBezTo>
                  <a:cubicBezTo>
                    <a:pt x="13492" y="1509"/>
                    <a:pt x="13486" y="1497"/>
                    <a:pt x="13486" y="1491"/>
                  </a:cubicBezTo>
                  <a:cubicBezTo>
                    <a:pt x="13462" y="1467"/>
                    <a:pt x="13450" y="1449"/>
                    <a:pt x="13426" y="1426"/>
                  </a:cubicBezTo>
                  <a:cubicBezTo>
                    <a:pt x="13420" y="1420"/>
                    <a:pt x="13414" y="1408"/>
                    <a:pt x="13403" y="1396"/>
                  </a:cubicBezTo>
                  <a:cubicBezTo>
                    <a:pt x="13385" y="1372"/>
                    <a:pt x="13361" y="1349"/>
                    <a:pt x="13343" y="1331"/>
                  </a:cubicBezTo>
                  <a:cubicBezTo>
                    <a:pt x="13337" y="1319"/>
                    <a:pt x="13331" y="1313"/>
                    <a:pt x="13331" y="1307"/>
                  </a:cubicBezTo>
                  <a:lnTo>
                    <a:pt x="13248" y="1224"/>
                  </a:lnTo>
                  <a:lnTo>
                    <a:pt x="13224" y="1200"/>
                  </a:lnTo>
                  <a:lnTo>
                    <a:pt x="13165" y="1141"/>
                  </a:lnTo>
                  <a:cubicBezTo>
                    <a:pt x="13159" y="1135"/>
                    <a:pt x="13153" y="1129"/>
                    <a:pt x="13135" y="1123"/>
                  </a:cubicBezTo>
                  <a:cubicBezTo>
                    <a:pt x="13117" y="1099"/>
                    <a:pt x="13094" y="1081"/>
                    <a:pt x="13076" y="1063"/>
                  </a:cubicBezTo>
                  <a:lnTo>
                    <a:pt x="13058" y="1040"/>
                  </a:lnTo>
                  <a:cubicBezTo>
                    <a:pt x="13028" y="1016"/>
                    <a:pt x="13005" y="986"/>
                    <a:pt x="12975" y="963"/>
                  </a:cubicBezTo>
                  <a:cubicBezTo>
                    <a:pt x="12969" y="957"/>
                    <a:pt x="12957" y="951"/>
                    <a:pt x="12951" y="951"/>
                  </a:cubicBezTo>
                  <a:cubicBezTo>
                    <a:pt x="12927" y="927"/>
                    <a:pt x="12910" y="915"/>
                    <a:pt x="12886" y="897"/>
                  </a:cubicBezTo>
                  <a:cubicBezTo>
                    <a:pt x="12880" y="891"/>
                    <a:pt x="12862" y="885"/>
                    <a:pt x="12856" y="873"/>
                  </a:cubicBezTo>
                  <a:cubicBezTo>
                    <a:pt x="12832" y="862"/>
                    <a:pt x="12809" y="838"/>
                    <a:pt x="12791" y="826"/>
                  </a:cubicBezTo>
                  <a:lnTo>
                    <a:pt x="12767" y="802"/>
                  </a:lnTo>
                  <a:cubicBezTo>
                    <a:pt x="12737" y="778"/>
                    <a:pt x="12708" y="755"/>
                    <a:pt x="12684" y="737"/>
                  </a:cubicBezTo>
                  <a:lnTo>
                    <a:pt x="12678" y="725"/>
                  </a:lnTo>
                  <a:cubicBezTo>
                    <a:pt x="12631" y="695"/>
                    <a:pt x="12589" y="660"/>
                    <a:pt x="12542" y="630"/>
                  </a:cubicBezTo>
                  <a:lnTo>
                    <a:pt x="12530" y="618"/>
                  </a:lnTo>
                  <a:cubicBezTo>
                    <a:pt x="12512" y="600"/>
                    <a:pt x="12494" y="594"/>
                    <a:pt x="12476" y="577"/>
                  </a:cubicBezTo>
                  <a:cubicBezTo>
                    <a:pt x="12470" y="571"/>
                    <a:pt x="12464" y="571"/>
                    <a:pt x="12452" y="565"/>
                  </a:cubicBezTo>
                  <a:cubicBezTo>
                    <a:pt x="12441" y="559"/>
                    <a:pt x="12423" y="541"/>
                    <a:pt x="12411" y="535"/>
                  </a:cubicBezTo>
                  <a:cubicBezTo>
                    <a:pt x="12405" y="529"/>
                    <a:pt x="12393" y="529"/>
                    <a:pt x="12387" y="517"/>
                  </a:cubicBezTo>
                  <a:cubicBezTo>
                    <a:pt x="12375" y="511"/>
                    <a:pt x="12357" y="499"/>
                    <a:pt x="12346" y="488"/>
                  </a:cubicBezTo>
                  <a:cubicBezTo>
                    <a:pt x="12334" y="482"/>
                    <a:pt x="12328" y="482"/>
                    <a:pt x="12322" y="476"/>
                  </a:cubicBezTo>
                  <a:cubicBezTo>
                    <a:pt x="12304" y="470"/>
                    <a:pt x="12292" y="452"/>
                    <a:pt x="12268" y="446"/>
                  </a:cubicBezTo>
                  <a:cubicBezTo>
                    <a:pt x="12262" y="440"/>
                    <a:pt x="12256" y="440"/>
                    <a:pt x="12245" y="428"/>
                  </a:cubicBezTo>
                  <a:cubicBezTo>
                    <a:pt x="12227" y="416"/>
                    <a:pt x="12203" y="398"/>
                    <a:pt x="12173" y="387"/>
                  </a:cubicBezTo>
                  <a:cubicBezTo>
                    <a:pt x="12150" y="369"/>
                    <a:pt x="12120" y="357"/>
                    <a:pt x="12096" y="351"/>
                  </a:cubicBezTo>
                  <a:cubicBezTo>
                    <a:pt x="12090" y="339"/>
                    <a:pt x="12084" y="339"/>
                    <a:pt x="12066" y="333"/>
                  </a:cubicBezTo>
                  <a:lnTo>
                    <a:pt x="12025" y="309"/>
                  </a:lnTo>
                  <a:cubicBezTo>
                    <a:pt x="12019" y="303"/>
                    <a:pt x="12001" y="303"/>
                    <a:pt x="11995" y="298"/>
                  </a:cubicBezTo>
                  <a:lnTo>
                    <a:pt x="11948" y="274"/>
                  </a:lnTo>
                  <a:cubicBezTo>
                    <a:pt x="11942" y="268"/>
                    <a:pt x="11930" y="268"/>
                    <a:pt x="11918" y="262"/>
                  </a:cubicBezTo>
                  <a:cubicBezTo>
                    <a:pt x="11912" y="250"/>
                    <a:pt x="11906" y="250"/>
                    <a:pt x="11888" y="244"/>
                  </a:cubicBezTo>
                  <a:cubicBezTo>
                    <a:pt x="11882" y="244"/>
                    <a:pt x="11882" y="244"/>
                    <a:pt x="11876" y="238"/>
                  </a:cubicBezTo>
                  <a:cubicBezTo>
                    <a:pt x="11853" y="220"/>
                    <a:pt x="11823" y="214"/>
                    <a:pt x="11799" y="208"/>
                  </a:cubicBezTo>
                  <a:cubicBezTo>
                    <a:pt x="11793" y="208"/>
                    <a:pt x="11793" y="202"/>
                    <a:pt x="11787" y="202"/>
                  </a:cubicBezTo>
                  <a:cubicBezTo>
                    <a:pt x="11758" y="185"/>
                    <a:pt x="11728" y="179"/>
                    <a:pt x="11698" y="161"/>
                  </a:cubicBezTo>
                  <a:cubicBezTo>
                    <a:pt x="11692" y="161"/>
                    <a:pt x="11681" y="155"/>
                    <a:pt x="11675" y="155"/>
                  </a:cubicBezTo>
                  <a:cubicBezTo>
                    <a:pt x="11651" y="149"/>
                    <a:pt x="11633" y="143"/>
                    <a:pt x="11615" y="131"/>
                  </a:cubicBezTo>
                  <a:cubicBezTo>
                    <a:pt x="11609" y="131"/>
                    <a:pt x="11591" y="125"/>
                    <a:pt x="11585" y="125"/>
                  </a:cubicBezTo>
                  <a:lnTo>
                    <a:pt x="11520" y="102"/>
                  </a:lnTo>
                  <a:cubicBezTo>
                    <a:pt x="11514" y="102"/>
                    <a:pt x="11502" y="96"/>
                    <a:pt x="11496" y="96"/>
                  </a:cubicBezTo>
                  <a:cubicBezTo>
                    <a:pt x="11467" y="90"/>
                    <a:pt x="11437" y="84"/>
                    <a:pt x="11413" y="72"/>
                  </a:cubicBezTo>
                  <a:cubicBezTo>
                    <a:pt x="11407" y="72"/>
                    <a:pt x="11401" y="72"/>
                    <a:pt x="11395" y="66"/>
                  </a:cubicBezTo>
                  <a:cubicBezTo>
                    <a:pt x="11372" y="60"/>
                    <a:pt x="11348" y="60"/>
                    <a:pt x="11324" y="54"/>
                  </a:cubicBezTo>
                  <a:cubicBezTo>
                    <a:pt x="11318" y="54"/>
                    <a:pt x="11312" y="42"/>
                    <a:pt x="11295" y="42"/>
                  </a:cubicBezTo>
                  <a:cubicBezTo>
                    <a:pt x="11271" y="36"/>
                    <a:pt x="11253" y="36"/>
                    <a:pt x="11229" y="30"/>
                  </a:cubicBezTo>
                  <a:lnTo>
                    <a:pt x="11205" y="30"/>
                  </a:lnTo>
                  <a:cubicBezTo>
                    <a:pt x="11176" y="24"/>
                    <a:pt x="11158" y="24"/>
                    <a:pt x="11122" y="12"/>
                  </a:cubicBezTo>
                  <a:lnTo>
                    <a:pt x="11110" y="12"/>
                  </a:lnTo>
                  <a:cubicBezTo>
                    <a:pt x="11099" y="12"/>
                    <a:pt x="11075" y="7"/>
                    <a:pt x="11057" y="7"/>
                  </a:cubicBezTo>
                  <a:lnTo>
                    <a:pt x="11039" y="7"/>
                  </a:lnTo>
                  <a:cubicBezTo>
                    <a:pt x="11021" y="7"/>
                    <a:pt x="11010" y="7"/>
                    <a:pt x="10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278"/>
            <p:cNvSpPr/>
            <p:nvPr/>
          </p:nvSpPr>
          <p:spPr>
            <a:xfrm>
              <a:off x="2584450" y="6635893"/>
              <a:ext cx="724474" cy="925157"/>
            </a:xfrm>
            <a:custGeom>
              <a:rect b="b" l="l" r="r" t="t"/>
              <a:pathLst>
                <a:path extrusionOk="0" h="7519" w="5888">
                  <a:moveTo>
                    <a:pt x="1621" y="1"/>
                  </a:moveTo>
                  <a:cubicBezTo>
                    <a:pt x="657" y="1"/>
                    <a:pt x="1" y="768"/>
                    <a:pt x="5" y="2094"/>
                  </a:cubicBezTo>
                  <a:cubicBezTo>
                    <a:pt x="11" y="3952"/>
                    <a:pt x="1335" y="6209"/>
                    <a:pt x="2956" y="7129"/>
                  </a:cubicBezTo>
                  <a:cubicBezTo>
                    <a:pt x="3424" y="7393"/>
                    <a:pt x="3865" y="7519"/>
                    <a:pt x="4256" y="7519"/>
                  </a:cubicBezTo>
                  <a:cubicBezTo>
                    <a:pt x="5226" y="7519"/>
                    <a:pt x="5888" y="6749"/>
                    <a:pt x="5884" y="5425"/>
                  </a:cubicBezTo>
                  <a:cubicBezTo>
                    <a:pt x="5872" y="3572"/>
                    <a:pt x="4553" y="1316"/>
                    <a:pt x="2926" y="395"/>
                  </a:cubicBezTo>
                  <a:cubicBezTo>
                    <a:pt x="2456" y="128"/>
                    <a:pt x="2013" y="1"/>
                    <a:pt x="1621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278"/>
            <p:cNvSpPr/>
            <p:nvPr/>
          </p:nvSpPr>
          <p:spPr>
            <a:xfrm>
              <a:off x="3696957" y="6769576"/>
              <a:ext cx="724458" cy="632575"/>
            </a:xfrm>
            <a:custGeom>
              <a:rect b="b" l="l" r="r" t="t"/>
              <a:pathLst>
                <a:path extrusionOk="0" h="5191" w="5945">
                  <a:moveTo>
                    <a:pt x="1574" y="1"/>
                  </a:moveTo>
                  <a:cubicBezTo>
                    <a:pt x="1562" y="1"/>
                    <a:pt x="1544" y="1"/>
                    <a:pt x="1532" y="7"/>
                  </a:cubicBezTo>
                  <a:lnTo>
                    <a:pt x="1514" y="7"/>
                  </a:lnTo>
                  <a:cubicBezTo>
                    <a:pt x="1502" y="7"/>
                    <a:pt x="1485" y="19"/>
                    <a:pt x="1479" y="19"/>
                  </a:cubicBezTo>
                  <a:lnTo>
                    <a:pt x="1461" y="19"/>
                  </a:lnTo>
                  <a:cubicBezTo>
                    <a:pt x="1449" y="19"/>
                    <a:pt x="1431" y="24"/>
                    <a:pt x="1419" y="30"/>
                  </a:cubicBezTo>
                  <a:lnTo>
                    <a:pt x="1413" y="30"/>
                  </a:lnTo>
                  <a:cubicBezTo>
                    <a:pt x="1396" y="36"/>
                    <a:pt x="1384" y="36"/>
                    <a:pt x="1366" y="48"/>
                  </a:cubicBezTo>
                  <a:cubicBezTo>
                    <a:pt x="1366" y="48"/>
                    <a:pt x="1360" y="48"/>
                    <a:pt x="1360" y="54"/>
                  </a:cubicBezTo>
                  <a:cubicBezTo>
                    <a:pt x="1342" y="60"/>
                    <a:pt x="1324" y="66"/>
                    <a:pt x="1307" y="78"/>
                  </a:cubicBezTo>
                  <a:lnTo>
                    <a:pt x="1301" y="78"/>
                  </a:lnTo>
                  <a:lnTo>
                    <a:pt x="1253" y="96"/>
                  </a:lnTo>
                  <a:cubicBezTo>
                    <a:pt x="1253" y="96"/>
                    <a:pt x="1247" y="96"/>
                    <a:pt x="1247" y="108"/>
                  </a:cubicBezTo>
                  <a:lnTo>
                    <a:pt x="1241" y="108"/>
                  </a:lnTo>
                  <a:cubicBezTo>
                    <a:pt x="1223" y="114"/>
                    <a:pt x="1217" y="119"/>
                    <a:pt x="1206" y="119"/>
                  </a:cubicBezTo>
                  <a:cubicBezTo>
                    <a:pt x="1194" y="119"/>
                    <a:pt x="1194" y="125"/>
                    <a:pt x="1188" y="125"/>
                  </a:cubicBezTo>
                  <a:cubicBezTo>
                    <a:pt x="1164" y="137"/>
                    <a:pt x="1152" y="149"/>
                    <a:pt x="1128" y="155"/>
                  </a:cubicBezTo>
                  <a:cubicBezTo>
                    <a:pt x="1117" y="167"/>
                    <a:pt x="1093" y="179"/>
                    <a:pt x="1075" y="197"/>
                  </a:cubicBezTo>
                  <a:cubicBezTo>
                    <a:pt x="1069" y="203"/>
                    <a:pt x="1063" y="203"/>
                    <a:pt x="1057" y="209"/>
                  </a:cubicBezTo>
                  <a:cubicBezTo>
                    <a:pt x="1039" y="214"/>
                    <a:pt x="1033" y="226"/>
                    <a:pt x="1016" y="232"/>
                  </a:cubicBezTo>
                  <a:cubicBezTo>
                    <a:pt x="1010" y="238"/>
                    <a:pt x="1004" y="238"/>
                    <a:pt x="998" y="244"/>
                  </a:cubicBezTo>
                  <a:cubicBezTo>
                    <a:pt x="980" y="256"/>
                    <a:pt x="974" y="262"/>
                    <a:pt x="956" y="268"/>
                  </a:cubicBezTo>
                  <a:cubicBezTo>
                    <a:pt x="950" y="274"/>
                    <a:pt x="944" y="274"/>
                    <a:pt x="938" y="286"/>
                  </a:cubicBezTo>
                  <a:lnTo>
                    <a:pt x="921" y="298"/>
                  </a:lnTo>
                  <a:cubicBezTo>
                    <a:pt x="915" y="298"/>
                    <a:pt x="915" y="304"/>
                    <a:pt x="909" y="304"/>
                  </a:cubicBezTo>
                  <a:cubicBezTo>
                    <a:pt x="891" y="321"/>
                    <a:pt x="879" y="333"/>
                    <a:pt x="861" y="345"/>
                  </a:cubicBezTo>
                  <a:cubicBezTo>
                    <a:pt x="855" y="351"/>
                    <a:pt x="849" y="357"/>
                    <a:pt x="837" y="357"/>
                  </a:cubicBezTo>
                  <a:cubicBezTo>
                    <a:pt x="820" y="381"/>
                    <a:pt x="796" y="393"/>
                    <a:pt x="772" y="416"/>
                  </a:cubicBezTo>
                  <a:lnTo>
                    <a:pt x="760" y="434"/>
                  </a:lnTo>
                  <a:lnTo>
                    <a:pt x="707" y="482"/>
                  </a:lnTo>
                  <a:lnTo>
                    <a:pt x="683" y="505"/>
                  </a:lnTo>
                  <a:lnTo>
                    <a:pt x="641" y="547"/>
                  </a:lnTo>
                  <a:cubicBezTo>
                    <a:pt x="630" y="559"/>
                    <a:pt x="624" y="565"/>
                    <a:pt x="624" y="571"/>
                  </a:cubicBezTo>
                  <a:cubicBezTo>
                    <a:pt x="600" y="594"/>
                    <a:pt x="588" y="618"/>
                    <a:pt x="564" y="642"/>
                  </a:cubicBezTo>
                  <a:cubicBezTo>
                    <a:pt x="564" y="648"/>
                    <a:pt x="558" y="648"/>
                    <a:pt x="558" y="654"/>
                  </a:cubicBezTo>
                  <a:cubicBezTo>
                    <a:pt x="541" y="678"/>
                    <a:pt x="529" y="689"/>
                    <a:pt x="511" y="713"/>
                  </a:cubicBezTo>
                  <a:cubicBezTo>
                    <a:pt x="505" y="719"/>
                    <a:pt x="499" y="731"/>
                    <a:pt x="499" y="737"/>
                  </a:cubicBezTo>
                  <a:cubicBezTo>
                    <a:pt x="481" y="749"/>
                    <a:pt x="469" y="773"/>
                    <a:pt x="463" y="790"/>
                  </a:cubicBezTo>
                  <a:cubicBezTo>
                    <a:pt x="451" y="796"/>
                    <a:pt x="451" y="802"/>
                    <a:pt x="446" y="808"/>
                  </a:cubicBezTo>
                  <a:cubicBezTo>
                    <a:pt x="434" y="832"/>
                    <a:pt x="410" y="862"/>
                    <a:pt x="392" y="885"/>
                  </a:cubicBezTo>
                  <a:cubicBezTo>
                    <a:pt x="392" y="891"/>
                    <a:pt x="386" y="891"/>
                    <a:pt x="386" y="897"/>
                  </a:cubicBezTo>
                  <a:cubicBezTo>
                    <a:pt x="374" y="921"/>
                    <a:pt x="356" y="945"/>
                    <a:pt x="351" y="969"/>
                  </a:cubicBezTo>
                  <a:cubicBezTo>
                    <a:pt x="345" y="975"/>
                    <a:pt x="345" y="980"/>
                    <a:pt x="339" y="998"/>
                  </a:cubicBezTo>
                  <a:cubicBezTo>
                    <a:pt x="321" y="1016"/>
                    <a:pt x="315" y="1034"/>
                    <a:pt x="309" y="1058"/>
                  </a:cubicBezTo>
                  <a:cubicBezTo>
                    <a:pt x="297" y="1064"/>
                    <a:pt x="297" y="1070"/>
                    <a:pt x="291" y="1075"/>
                  </a:cubicBezTo>
                  <a:cubicBezTo>
                    <a:pt x="279" y="1105"/>
                    <a:pt x="261" y="1129"/>
                    <a:pt x="250" y="1159"/>
                  </a:cubicBezTo>
                  <a:cubicBezTo>
                    <a:pt x="250" y="1165"/>
                    <a:pt x="238" y="1165"/>
                    <a:pt x="238" y="1176"/>
                  </a:cubicBezTo>
                  <a:cubicBezTo>
                    <a:pt x="226" y="1194"/>
                    <a:pt x="220" y="1218"/>
                    <a:pt x="208" y="1242"/>
                  </a:cubicBezTo>
                  <a:cubicBezTo>
                    <a:pt x="202" y="1248"/>
                    <a:pt x="202" y="1254"/>
                    <a:pt x="196" y="1271"/>
                  </a:cubicBezTo>
                  <a:cubicBezTo>
                    <a:pt x="190" y="1295"/>
                    <a:pt x="178" y="1307"/>
                    <a:pt x="166" y="1331"/>
                  </a:cubicBezTo>
                  <a:cubicBezTo>
                    <a:pt x="166" y="1337"/>
                    <a:pt x="161" y="1343"/>
                    <a:pt x="161" y="1355"/>
                  </a:cubicBezTo>
                  <a:cubicBezTo>
                    <a:pt x="143" y="1384"/>
                    <a:pt x="137" y="1414"/>
                    <a:pt x="131" y="1432"/>
                  </a:cubicBezTo>
                  <a:cubicBezTo>
                    <a:pt x="131" y="1444"/>
                    <a:pt x="131" y="1444"/>
                    <a:pt x="119" y="1450"/>
                  </a:cubicBezTo>
                  <a:cubicBezTo>
                    <a:pt x="113" y="1473"/>
                    <a:pt x="107" y="1503"/>
                    <a:pt x="101" y="1521"/>
                  </a:cubicBezTo>
                  <a:cubicBezTo>
                    <a:pt x="101" y="1533"/>
                    <a:pt x="89" y="1539"/>
                    <a:pt x="89" y="1550"/>
                  </a:cubicBezTo>
                  <a:lnTo>
                    <a:pt x="71" y="1622"/>
                  </a:lnTo>
                  <a:cubicBezTo>
                    <a:pt x="71" y="1628"/>
                    <a:pt x="71" y="1628"/>
                    <a:pt x="60" y="1634"/>
                  </a:cubicBezTo>
                  <a:lnTo>
                    <a:pt x="60" y="1640"/>
                  </a:lnTo>
                  <a:lnTo>
                    <a:pt x="42" y="1729"/>
                  </a:lnTo>
                  <a:lnTo>
                    <a:pt x="42" y="1741"/>
                  </a:lnTo>
                  <a:cubicBezTo>
                    <a:pt x="30" y="1758"/>
                    <a:pt x="30" y="1788"/>
                    <a:pt x="24" y="1812"/>
                  </a:cubicBezTo>
                  <a:cubicBezTo>
                    <a:pt x="24" y="1818"/>
                    <a:pt x="24" y="1830"/>
                    <a:pt x="18" y="1836"/>
                  </a:cubicBezTo>
                  <a:cubicBezTo>
                    <a:pt x="18" y="1859"/>
                    <a:pt x="12" y="1877"/>
                    <a:pt x="12" y="1901"/>
                  </a:cubicBezTo>
                  <a:lnTo>
                    <a:pt x="12" y="1925"/>
                  </a:lnTo>
                  <a:cubicBezTo>
                    <a:pt x="12" y="1954"/>
                    <a:pt x="0" y="1984"/>
                    <a:pt x="0" y="2008"/>
                  </a:cubicBezTo>
                  <a:lnTo>
                    <a:pt x="0" y="2049"/>
                  </a:lnTo>
                  <a:lnTo>
                    <a:pt x="0" y="2073"/>
                  </a:lnTo>
                  <a:lnTo>
                    <a:pt x="0" y="2138"/>
                  </a:lnTo>
                  <a:lnTo>
                    <a:pt x="0" y="2198"/>
                  </a:lnTo>
                  <a:lnTo>
                    <a:pt x="0" y="2221"/>
                  </a:lnTo>
                  <a:lnTo>
                    <a:pt x="0" y="2257"/>
                  </a:lnTo>
                  <a:lnTo>
                    <a:pt x="0" y="2281"/>
                  </a:lnTo>
                  <a:cubicBezTo>
                    <a:pt x="0" y="2293"/>
                    <a:pt x="0" y="2305"/>
                    <a:pt x="12" y="2316"/>
                  </a:cubicBezTo>
                  <a:lnTo>
                    <a:pt x="12" y="2340"/>
                  </a:lnTo>
                  <a:lnTo>
                    <a:pt x="12" y="2346"/>
                  </a:lnTo>
                  <a:cubicBezTo>
                    <a:pt x="12" y="2352"/>
                    <a:pt x="18" y="2370"/>
                    <a:pt x="18" y="2376"/>
                  </a:cubicBezTo>
                  <a:lnTo>
                    <a:pt x="18" y="2394"/>
                  </a:lnTo>
                  <a:cubicBezTo>
                    <a:pt x="18" y="2406"/>
                    <a:pt x="24" y="2429"/>
                    <a:pt x="30" y="2441"/>
                  </a:cubicBezTo>
                  <a:cubicBezTo>
                    <a:pt x="30" y="2453"/>
                    <a:pt x="30" y="2453"/>
                    <a:pt x="42" y="2459"/>
                  </a:cubicBezTo>
                  <a:cubicBezTo>
                    <a:pt x="42" y="2471"/>
                    <a:pt x="48" y="2483"/>
                    <a:pt x="48" y="2495"/>
                  </a:cubicBezTo>
                  <a:cubicBezTo>
                    <a:pt x="48" y="2501"/>
                    <a:pt x="54" y="2512"/>
                    <a:pt x="54" y="2512"/>
                  </a:cubicBezTo>
                  <a:cubicBezTo>
                    <a:pt x="54" y="2518"/>
                    <a:pt x="60" y="2530"/>
                    <a:pt x="60" y="2542"/>
                  </a:cubicBezTo>
                  <a:cubicBezTo>
                    <a:pt x="60" y="2548"/>
                    <a:pt x="66" y="2554"/>
                    <a:pt x="66" y="2554"/>
                  </a:cubicBezTo>
                  <a:cubicBezTo>
                    <a:pt x="77" y="2572"/>
                    <a:pt x="77" y="2578"/>
                    <a:pt x="83" y="2590"/>
                  </a:cubicBezTo>
                  <a:cubicBezTo>
                    <a:pt x="83" y="2590"/>
                    <a:pt x="83" y="2602"/>
                    <a:pt x="89" y="2602"/>
                  </a:cubicBezTo>
                  <a:cubicBezTo>
                    <a:pt x="95" y="2613"/>
                    <a:pt x="107" y="2631"/>
                    <a:pt x="113" y="2637"/>
                  </a:cubicBezTo>
                  <a:cubicBezTo>
                    <a:pt x="113" y="2643"/>
                    <a:pt x="119" y="2643"/>
                    <a:pt x="119" y="2649"/>
                  </a:cubicBezTo>
                  <a:cubicBezTo>
                    <a:pt x="125" y="2661"/>
                    <a:pt x="125" y="2667"/>
                    <a:pt x="137" y="2673"/>
                  </a:cubicBezTo>
                  <a:cubicBezTo>
                    <a:pt x="137" y="2679"/>
                    <a:pt x="143" y="2679"/>
                    <a:pt x="143" y="2691"/>
                  </a:cubicBezTo>
                  <a:cubicBezTo>
                    <a:pt x="149" y="2697"/>
                    <a:pt x="149" y="2702"/>
                    <a:pt x="155" y="2708"/>
                  </a:cubicBezTo>
                  <a:cubicBezTo>
                    <a:pt x="155" y="2720"/>
                    <a:pt x="166" y="2720"/>
                    <a:pt x="166" y="2726"/>
                  </a:cubicBezTo>
                  <a:cubicBezTo>
                    <a:pt x="172" y="2732"/>
                    <a:pt x="178" y="2750"/>
                    <a:pt x="184" y="2756"/>
                  </a:cubicBezTo>
                  <a:lnTo>
                    <a:pt x="196" y="2762"/>
                  </a:lnTo>
                  <a:lnTo>
                    <a:pt x="226" y="2792"/>
                  </a:lnTo>
                  <a:lnTo>
                    <a:pt x="232" y="2797"/>
                  </a:lnTo>
                  <a:lnTo>
                    <a:pt x="256" y="2821"/>
                  </a:lnTo>
                  <a:cubicBezTo>
                    <a:pt x="261" y="2821"/>
                    <a:pt x="261" y="2827"/>
                    <a:pt x="267" y="2827"/>
                  </a:cubicBezTo>
                  <a:cubicBezTo>
                    <a:pt x="273" y="2839"/>
                    <a:pt x="285" y="2845"/>
                    <a:pt x="291" y="2845"/>
                  </a:cubicBezTo>
                  <a:lnTo>
                    <a:pt x="297" y="2851"/>
                  </a:lnTo>
                  <a:cubicBezTo>
                    <a:pt x="315" y="2857"/>
                    <a:pt x="321" y="2869"/>
                    <a:pt x="333" y="2875"/>
                  </a:cubicBezTo>
                  <a:lnTo>
                    <a:pt x="4176" y="5095"/>
                  </a:lnTo>
                  <a:lnTo>
                    <a:pt x="4176" y="5095"/>
                  </a:lnTo>
                  <a:cubicBezTo>
                    <a:pt x="4171" y="5087"/>
                    <a:pt x="4164" y="5076"/>
                    <a:pt x="4151" y="5072"/>
                  </a:cubicBezTo>
                  <a:lnTo>
                    <a:pt x="4145" y="5066"/>
                  </a:lnTo>
                  <a:cubicBezTo>
                    <a:pt x="4139" y="5054"/>
                    <a:pt x="4127" y="5048"/>
                    <a:pt x="4127" y="5036"/>
                  </a:cubicBezTo>
                  <a:cubicBezTo>
                    <a:pt x="4127" y="5024"/>
                    <a:pt x="4121" y="5024"/>
                    <a:pt x="4121" y="5018"/>
                  </a:cubicBezTo>
                  <a:cubicBezTo>
                    <a:pt x="4115" y="5012"/>
                    <a:pt x="4109" y="4995"/>
                    <a:pt x="4109" y="4989"/>
                  </a:cubicBezTo>
                  <a:cubicBezTo>
                    <a:pt x="4109" y="4989"/>
                    <a:pt x="4109" y="4983"/>
                    <a:pt x="4097" y="4983"/>
                  </a:cubicBezTo>
                  <a:lnTo>
                    <a:pt x="4080" y="4935"/>
                  </a:lnTo>
                  <a:cubicBezTo>
                    <a:pt x="4068" y="4923"/>
                    <a:pt x="4062" y="4905"/>
                    <a:pt x="4062" y="4894"/>
                  </a:cubicBezTo>
                  <a:cubicBezTo>
                    <a:pt x="4062" y="4888"/>
                    <a:pt x="4062" y="4888"/>
                    <a:pt x="4056" y="4876"/>
                  </a:cubicBezTo>
                  <a:cubicBezTo>
                    <a:pt x="4050" y="4864"/>
                    <a:pt x="4050" y="4858"/>
                    <a:pt x="4038" y="4840"/>
                  </a:cubicBezTo>
                  <a:cubicBezTo>
                    <a:pt x="4038" y="4834"/>
                    <a:pt x="4038" y="4834"/>
                    <a:pt x="4032" y="4828"/>
                  </a:cubicBezTo>
                  <a:cubicBezTo>
                    <a:pt x="4026" y="4810"/>
                    <a:pt x="4026" y="4799"/>
                    <a:pt x="4020" y="4781"/>
                  </a:cubicBezTo>
                  <a:lnTo>
                    <a:pt x="4020" y="4775"/>
                  </a:lnTo>
                  <a:cubicBezTo>
                    <a:pt x="4008" y="4757"/>
                    <a:pt x="4008" y="4739"/>
                    <a:pt x="4002" y="4721"/>
                  </a:cubicBezTo>
                  <a:cubicBezTo>
                    <a:pt x="4002" y="4709"/>
                    <a:pt x="3996" y="4686"/>
                    <a:pt x="3996" y="4668"/>
                  </a:cubicBezTo>
                  <a:lnTo>
                    <a:pt x="3996" y="4656"/>
                  </a:lnTo>
                  <a:cubicBezTo>
                    <a:pt x="3996" y="4638"/>
                    <a:pt x="3990" y="4626"/>
                    <a:pt x="3990" y="4609"/>
                  </a:cubicBezTo>
                  <a:lnTo>
                    <a:pt x="3990" y="4597"/>
                  </a:lnTo>
                  <a:lnTo>
                    <a:pt x="3990" y="4549"/>
                  </a:lnTo>
                  <a:lnTo>
                    <a:pt x="3990" y="4537"/>
                  </a:lnTo>
                  <a:lnTo>
                    <a:pt x="3990" y="4478"/>
                  </a:lnTo>
                  <a:lnTo>
                    <a:pt x="3990" y="4413"/>
                  </a:lnTo>
                  <a:lnTo>
                    <a:pt x="3990" y="4401"/>
                  </a:lnTo>
                  <a:lnTo>
                    <a:pt x="3990" y="4341"/>
                  </a:lnTo>
                  <a:cubicBezTo>
                    <a:pt x="3990" y="4312"/>
                    <a:pt x="3996" y="4294"/>
                    <a:pt x="3996" y="4264"/>
                  </a:cubicBezTo>
                  <a:cubicBezTo>
                    <a:pt x="3996" y="4252"/>
                    <a:pt x="3996" y="4246"/>
                    <a:pt x="4002" y="4234"/>
                  </a:cubicBezTo>
                  <a:cubicBezTo>
                    <a:pt x="4002" y="4211"/>
                    <a:pt x="4008" y="4193"/>
                    <a:pt x="4008" y="4175"/>
                  </a:cubicBezTo>
                  <a:cubicBezTo>
                    <a:pt x="4008" y="4163"/>
                    <a:pt x="4008" y="4157"/>
                    <a:pt x="4020" y="4145"/>
                  </a:cubicBezTo>
                  <a:cubicBezTo>
                    <a:pt x="4026" y="4122"/>
                    <a:pt x="4026" y="4092"/>
                    <a:pt x="4032" y="4068"/>
                  </a:cubicBezTo>
                  <a:lnTo>
                    <a:pt x="4032" y="4056"/>
                  </a:lnTo>
                  <a:cubicBezTo>
                    <a:pt x="4038" y="4027"/>
                    <a:pt x="4050" y="3997"/>
                    <a:pt x="4056" y="3973"/>
                  </a:cubicBezTo>
                  <a:cubicBezTo>
                    <a:pt x="4056" y="3967"/>
                    <a:pt x="4062" y="3955"/>
                    <a:pt x="4062" y="3943"/>
                  </a:cubicBezTo>
                  <a:cubicBezTo>
                    <a:pt x="4068" y="3920"/>
                    <a:pt x="4080" y="3908"/>
                    <a:pt x="4080" y="3884"/>
                  </a:cubicBezTo>
                  <a:cubicBezTo>
                    <a:pt x="4080" y="3878"/>
                    <a:pt x="4085" y="3860"/>
                    <a:pt x="4085" y="3854"/>
                  </a:cubicBezTo>
                  <a:cubicBezTo>
                    <a:pt x="4091" y="3831"/>
                    <a:pt x="4097" y="3807"/>
                    <a:pt x="4109" y="3777"/>
                  </a:cubicBezTo>
                  <a:cubicBezTo>
                    <a:pt x="4109" y="3771"/>
                    <a:pt x="4109" y="3771"/>
                    <a:pt x="4115" y="3765"/>
                  </a:cubicBezTo>
                  <a:cubicBezTo>
                    <a:pt x="4121" y="3736"/>
                    <a:pt x="4139" y="3706"/>
                    <a:pt x="4145" y="3682"/>
                  </a:cubicBezTo>
                  <a:cubicBezTo>
                    <a:pt x="4145" y="3676"/>
                    <a:pt x="4151" y="3670"/>
                    <a:pt x="4151" y="3658"/>
                  </a:cubicBezTo>
                  <a:cubicBezTo>
                    <a:pt x="4157" y="3641"/>
                    <a:pt x="4169" y="3617"/>
                    <a:pt x="4180" y="3599"/>
                  </a:cubicBezTo>
                  <a:cubicBezTo>
                    <a:pt x="4186" y="3593"/>
                    <a:pt x="4186" y="3587"/>
                    <a:pt x="4198" y="3569"/>
                  </a:cubicBezTo>
                  <a:cubicBezTo>
                    <a:pt x="4210" y="3552"/>
                    <a:pt x="4216" y="3522"/>
                    <a:pt x="4234" y="3498"/>
                  </a:cubicBezTo>
                  <a:cubicBezTo>
                    <a:pt x="4234" y="3492"/>
                    <a:pt x="4234" y="3492"/>
                    <a:pt x="4240" y="3480"/>
                  </a:cubicBezTo>
                  <a:cubicBezTo>
                    <a:pt x="4258" y="3451"/>
                    <a:pt x="4270" y="3433"/>
                    <a:pt x="4287" y="3403"/>
                  </a:cubicBezTo>
                  <a:cubicBezTo>
                    <a:pt x="4293" y="3391"/>
                    <a:pt x="4293" y="3385"/>
                    <a:pt x="4299" y="3379"/>
                  </a:cubicBezTo>
                  <a:cubicBezTo>
                    <a:pt x="4317" y="3356"/>
                    <a:pt x="4323" y="3332"/>
                    <a:pt x="4335" y="3320"/>
                  </a:cubicBezTo>
                  <a:cubicBezTo>
                    <a:pt x="4347" y="3314"/>
                    <a:pt x="4347" y="3302"/>
                    <a:pt x="4353" y="3296"/>
                  </a:cubicBezTo>
                  <a:lnTo>
                    <a:pt x="4394" y="3231"/>
                  </a:lnTo>
                  <a:lnTo>
                    <a:pt x="4406" y="3225"/>
                  </a:lnTo>
                  <a:cubicBezTo>
                    <a:pt x="4418" y="3195"/>
                    <a:pt x="4442" y="3172"/>
                    <a:pt x="4454" y="3148"/>
                  </a:cubicBezTo>
                  <a:cubicBezTo>
                    <a:pt x="4460" y="3142"/>
                    <a:pt x="4460" y="3136"/>
                    <a:pt x="4471" y="3124"/>
                  </a:cubicBezTo>
                  <a:cubicBezTo>
                    <a:pt x="4483" y="3106"/>
                    <a:pt x="4501" y="3088"/>
                    <a:pt x="4513" y="3065"/>
                  </a:cubicBezTo>
                  <a:cubicBezTo>
                    <a:pt x="4519" y="3059"/>
                    <a:pt x="4519" y="3053"/>
                    <a:pt x="4531" y="3047"/>
                  </a:cubicBezTo>
                  <a:cubicBezTo>
                    <a:pt x="4543" y="3023"/>
                    <a:pt x="4561" y="2999"/>
                    <a:pt x="4578" y="2976"/>
                  </a:cubicBezTo>
                  <a:lnTo>
                    <a:pt x="4590" y="2970"/>
                  </a:lnTo>
                  <a:cubicBezTo>
                    <a:pt x="4608" y="2946"/>
                    <a:pt x="4626" y="2928"/>
                    <a:pt x="4650" y="2904"/>
                  </a:cubicBezTo>
                  <a:cubicBezTo>
                    <a:pt x="4656" y="2898"/>
                    <a:pt x="4656" y="2887"/>
                    <a:pt x="4661" y="2887"/>
                  </a:cubicBezTo>
                  <a:cubicBezTo>
                    <a:pt x="4679" y="2875"/>
                    <a:pt x="4691" y="2851"/>
                    <a:pt x="4709" y="2839"/>
                  </a:cubicBezTo>
                  <a:cubicBezTo>
                    <a:pt x="4715" y="2827"/>
                    <a:pt x="4721" y="2821"/>
                    <a:pt x="4721" y="2815"/>
                  </a:cubicBezTo>
                  <a:cubicBezTo>
                    <a:pt x="4739" y="2792"/>
                    <a:pt x="4756" y="2780"/>
                    <a:pt x="4774" y="2762"/>
                  </a:cubicBezTo>
                  <a:lnTo>
                    <a:pt x="4780" y="2756"/>
                  </a:lnTo>
                  <a:cubicBezTo>
                    <a:pt x="4804" y="2732"/>
                    <a:pt x="4828" y="2720"/>
                    <a:pt x="4846" y="2697"/>
                  </a:cubicBezTo>
                  <a:cubicBezTo>
                    <a:pt x="4857" y="2691"/>
                    <a:pt x="4863" y="2691"/>
                    <a:pt x="4863" y="2679"/>
                  </a:cubicBezTo>
                  <a:cubicBezTo>
                    <a:pt x="4875" y="2667"/>
                    <a:pt x="4899" y="2649"/>
                    <a:pt x="4917" y="2637"/>
                  </a:cubicBezTo>
                  <a:lnTo>
                    <a:pt x="4935" y="2613"/>
                  </a:lnTo>
                  <a:cubicBezTo>
                    <a:pt x="4946" y="2607"/>
                    <a:pt x="4952" y="2602"/>
                    <a:pt x="4958" y="2602"/>
                  </a:cubicBezTo>
                  <a:cubicBezTo>
                    <a:pt x="4964" y="2590"/>
                    <a:pt x="4982" y="2584"/>
                    <a:pt x="4988" y="2578"/>
                  </a:cubicBezTo>
                  <a:cubicBezTo>
                    <a:pt x="4994" y="2572"/>
                    <a:pt x="5006" y="2572"/>
                    <a:pt x="5012" y="2560"/>
                  </a:cubicBezTo>
                  <a:cubicBezTo>
                    <a:pt x="5024" y="2554"/>
                    <a:pt x="5036" y="2548"/>
                    <a:pt x="5047" y="2542"/>
                  </a:cubicBezTo>
                  <a:cubicBezTo>
                    <a:pt x="5053" y="2530"/>
                    <a:pt x="5065" y="2530"/>
                    <a:pt x="5071" y="2524"/>
                  </a:cubicBezTo>
                  <a:cubicBezTo>
                    <a:pt x="5083" y="2512"/>
                    <a:pt x="5107" y="2501"/>
                    <a:pt x="5125" y="2489"/>
                  </a:cubicBezTo>
                  <a:cubicBezTo>
                    <a:pt x="5142" y="2471"/>
                    <a:pt x="5160" y="2465"/>
                    <a:pt x="5184" y="2459"/>
                  </a:cubicBezTo>
                  <a:cubicBezTo>
                    <a:pt x="5190" y="2459"/>
                    <a:pt x="5196" y="2453"/>
                    <a:pt x="5202" y="2453"/>
                  </a:cubicBezTo>
                  <a:cubicBezTo>
                    <a:pt x="5220" y="2441"/>
                    <a:pt x="5226" y="2435"/>
                    <a:pt x="5243" y="2429"/>
                  </a:cubicBezTo>
                  <a:cubicBezTo>
                    <a:pt x="5249" y="2429"/>
                    <a:pt x="5249" y="2423"/>
                    <a:pt x="5255" y="2423"/>
                  </a:cubicBezTo>
                  <a:lnTo>
                    <a:pt x="5303" y="2400"/>
                  </a:lnTo>
                  <a:cubicBezTo>
                    <a:pt x="5303" y="2400"/>
                    <a:pt x="5309" y="2400"/>
                    <a:pt x="5309" y="2394"/>
                  </a:cubicBezTo>
                  <a:cubicBezTo>
                    <a:pt x="5321" y="2382"/>
                    <a:pt x="5338" y="2376"/>
                    <a:pt x="5362" y="2370"/>
                  </a:cubicBezTo>
                  <a:cubicBezTo>
                    <a:pt x="5368" y="2370"/>
                    <a:pt x="5368" y="2370"/>
                    <a:pt x="5374" y="2364"/>
                  </a:cubicBezTo>
                  <a:cubicBezTo>
                    <a:pt x="5392" y="2352"/>
                    <a:pt x="5404" y="2352"/>
                    <a:pt x="5422" y="2346"/>
                  </a:cubicBezTo>
                  <a:lnTo>
                    <a:pt x="5427" y="2346"/>
                  </a:lnTo>
                  <a:cubicBezTo>
                    <a:pt x="5439" y="2340"/>
                    <a:pt x="5457" y="2340"/>
                    <a:pt x="5469" y="2334"/>
                  </a:cubicBezTo>
                  <a:lnTo>
                    <a:pt x="5487" y="2334"/>
                  </a:lnTo>
                  <a:cubicBezTo>
                    <a:pt x="5499" y="2334"/>
                    <a:pt x="5517" y="2322"/>
                    <a:pt x="5522" y="2322"/>
                  </a:cubicBezTo>
                  <a:lnTo>
                    <a:pt x="5540" y="2322"/>
                  </a:lnTo>
                  <a:cubicBezTo>
                    <a:pt x="5552" y="2322"/>
                    <a:pt x="5570" y="2316"/>
                    <a:pt x="5582" y="2316"/>
                  </a:cubicBezTo>
                  <a:lnTo>
                    <a:pt x="5707" y="2316"/>
                  </a:lnTo>
                  <a:cubicBezTo>
                    <a:pt x="5718" y="2316"/>
                    <a:pt x="5730" y="2316"/>
                    <a:pt x="5736" y="2322"/>
                  </a:cubicBezTo>
                  <a:lnTo>
                    <a:pt x="5760" y="2322"/>
                  </a:lnTo>
                  <a:cubicBezTo>
                    <a:pt x="5766" y="2322"/>
                    <a:pt x="5784" y="2334"/>
                    <a:pt x="5790" y="2334"/>
                  </a:cubicBezTo>
                  <a:cubicBezTo>
                    <a:pt x="5796" y="2334"/>
                    <a:pt x="5807" y="2334"/>
                    <a:pt x="5813" y="2340"/>
                  </a:cubicBezTo>
                  <a:cubicBezTo>
                    <a:pt x="5819" y="2340"/>
                    <a:pt x="5837" y="2346"/>
                    <a:pt x="5843" y="2346"/>
                  </a:cubicBezTo>
                  <a:cubicBezTo>
                    <a:pt x="5849" y="2346"/>
                    <a:pt x="5855" y="2352"/>
                    <a:pt x="5855" y="2352"/>
                  </a:cubicBezTo>
                  <a:cubicBezTo>
                    <a:pt x="5867" y="2364"/>
                    <a:pt x="5879" y="2364"/>
                    <a:pt x="5885" y="2370"/>
                  </a:cubicBezTo>
                  <a:cubicBezTo>
                    <a:pt x="5897" y="2370"/>
                    <a:pt x="5897" y="2376"/>
                    <a:pt x="5902" y="2376"/>
                  </a:cubicBezTo>
                  <a:lnTo>
                    <a:pt x="5944" y="2400"/>
                  </a:lnTo>
                  <a:lnTo>
                    <a:pt x="1936" y="84"/>
                  </a:lnTo>
                  <a:lnTo>
                    <a:pt x="1894" y="60"/>
                  </a:lnTo>
                  <a:cubicBezTo>
                    <a:pt x="1888" y="60"/>
                    <a:pt x="1888" y="54"/>
                    <a:pt x="1877" y="54"/>
                  </a:cubicBezTo>
                  <a:cubicBezTo>
                    <a:pt x="1871" y="48"/>
                    <a:pt x="1859" y="48"/>
                    <a:pt x="1847" y="36"/>
                  </a:cubicBezTo>
                  <a:cubicBezTo>
                    <a:pt x="1841" y="36"/>
                    <a:pt x="1835" y="30"/>
                    <a:pt x="1835" y="30"/>
                  </a:cubicBezTo>
                  <a:cubicBezTo>
                    <a:pt x="1829" y="30"/>
                    <a:pt x="1811" y="24"/>
                    <a:pt x="1805" y="24"/>
                  </a:cubicBezTo>
                  <a:cubicBezTo>
                    <a:pt x="1799" y="24"/>
                    <a:pt x="1788" y="24"/>
                    <a:pt x="1782" y="19"/>
                  </a:cubicBezTo>
                  <a:cubicBezTo>
                    <a:pt x="1776" y="19"/>
                    <a:pt x="1758" y="7"/>
                    <a:pt x="1752" y="7"/>
                  </a:cubicBezTo>
                  <a:lnTo>
                    <a:pt x="1728" y="7"/>
                  </a:lnTo>
                  <a:cubicBezTo>
                    <a:pt x="1722" y="7"/>
                    <a:pt x="1710" y="7"/>
                    <a:pt x="1698" y="1"/>
                  </a:cubicBezTo>
                  <a:close/>
                  <a:moveTo>
                    <a:pt x="4176" y="5095"/>
                  </a:moveTo>
                  <a:lnTo>
                    <a:pt x="4176" y="5095"/>
                  </a:lnTo>
                  <a:cubicBezTo>
                    <a:pt x="4178" y="5098"/>
                    <a:pt x="4179" y="5100"/>
                    <a:pt x="4180" y="5101"/>
                  </a:cubicBezTo>
                  <a:lnTo>
                    <a:pt x="4210" y="5131"/>
                  </a:lnTo>
                  <a:lnTo>
                    <a:pt x="4216" y="5137"/>
                  </a:lnTo>
                  <a:lnTo>
                    <a:pt x="4240" y="5161"/>
                  </a:lnTo>
                  <a:lnTo>
                    <a:pt x="4246" y="5167"/>
                  </a:lnTo>
                  <a:cubicBezTo>
                    <a:pt x="4251" y="5169"/>
                    <a:pt x="4255" y="5171"/>
                    <a:pt x="4260" y="5171"/>
                  </a:cubicBezTo>
                  <a:cubicBezTo>
                    <a:pt x="4267" y="5171"/>
                    <a:pt x="4276" y="5168"/>
                    <a:pt x="4293" y="5163"/>
                  </a:cubicBezTo>
                  <a:lnTo>
                    <a:pt x="4293" y="5163"/>
                  </a:lnTo>
                  <a:lnTo>
                    <a:pt x="4337" y="5188"/>
                  </a:lnTo>
                  <a:lnTo>
                    <a:pt x="4337" y="5188"/>
                  </a:lnTo>
                  <a:cubicBezTo>
                    <a:pt x="4328" y="5182"/>
                    <a:pt x="4321" y="5172"/>
                    <a:pt x="4305" y="5167"/>
                  </a:cubicBezTo>
                  <a:lnTo>
                    <a:pt x="4299" y="5161"/>
                  </a:lnTo>
                  <a:cubicBezTo>
                    <a:pt x="4297" y="5161"/>
                    <a:pt x="4295" y="5162"/>
                    <a:pt x="4293" y="5163"/>
                  </a:cubicBezTo>
                  <a:lnTo>
                    <a:pt x="4293" y="5163"/>
                  </a:lnTo>
                  <a:lnTo>
                    <a:pt x="4176" y="5095"/>
                  </a:lnTo>
                  <a:close/>
                  <a:moveTo>
                    <a:pt x="4337" y="5188"/>
                  </a:moveTo>
                  <a:cubicBezTo>
                    <a:pt x="4338" y="5189"/>
                    <a:pt x="4340" y="5190"/>
                    <a:pt x="4341" y="5190"/>
                  </a:cubicBezTo>
                  <a:lnTo>
                    <a:pt x="4337" y="518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278"/>
            <p:cNvSpPr/>
            <p:nvPr/>
          </p:nvSpPr>
          <p:spPr>
            <a:xfrm>
              <a:off x="4180992" y="7051930"/>
              <a:ext cx="281618" cy="362534"/>
            </a:xfrm>
            <a:custGeom>
              <a:rect b="b" l="l" r="r" t="t"/>
              <a:pathLst>
                <a:path extrusionOk="0" h="2975" w="2311">
                  <a:moveTo>
                    <a:pt x="1666" y="1"/>
                  </a:moveTo>
                  <a:cubicBezTo>
                    <a:pt x="1510" y="1"/>
                    <a:pt x="1333" y="52"/>
                    <a:pt x="1147" y="160"/>
                  </a:cubicBezTo>
                  <a:cubicBezTo>
                    <a:pt x="505" y="534"/>
                    <a:pt x="1" y="1425"/>
                    <a:pt x="1" y="2161"/>
                  </a:cubicBezTo>
                  <a:cubicBezTo>
                    <a:pt x="5" y="2680"/>
                    <a:pt x="266" y="2975"/>
                    <a:pt x="639" y="2975"/>
                  </a:cubicBezTo>
                  <a:cubicBezTo>
                    <a:pt x="796" y="2975"/>
                    <a:pt x="973" y="2923"/>
                    <a:pt x="1159" y="2814"/>
                  </a:cubicBezTo>
                  <a:cubicBezTo>
                    <a:pt x="1788" y="2440"/>
                    <a:pt x="2311" y="1549"/>
                    <a:pt x="2305" y="819"/>
                  </a:cubicBezTo>
                  <a:cubicBezTo>
                    <a:pt x="2305" y="299"/>
                    <a:pt x="204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278"/>
            <p:cNvSpPr/>
            <p:nvPr/>
          </p:nvSpPr>
          <p:spPr>
            <a:xfrm>
              <a:off x="4293227" y="7184272"/>
              <a:ext cx="497920" cy="330972"/>
            </a:xfrm>
            <a:custGeom>
              <a:rect b="b" l="l" r="r" t="t"/>
              <a:pathLst>
                <a:path extrusionOk="0" h="2716" w="4086">
                  <a:moveTo>
                    <a:pt x="3503" y="2661"/>
                  </a:moveTo>
                  <a:cubicBezTo>
                    <a:pt x="3504" y="2672"/>
                    <a:pt x="3509" y="2678"/>
                    <a:pt x="3521" y="2678"/>
                  </a:cubicBezTo>
                  <a:cubicBezTo>
                    <a:pt x="3509" y="2672"/>
                    <a:pt x="3504" y="2672"/>
                    <a:pt x="3503" y="2661"/>
                  </a:cubicBezTo>
                  <a:close/>
                  <a:moveTo>
                    <a:pt x="3521" y="2684"/>
                  </a:moveTo>
                  <a:cubicBezTo>
                    <a:pt x="3527" y="2690"/>
                    <a:pt x="3527" y="2690"/>
                    <a:pt x="3533" y="2690"/>
                  </a:cubicBezTo>
                  <a:cubicBezTo>
                    <a:pt x="3527" y="2690"/>
                    <a:pt x="3521" y="2684"/>
                    <a:pt x="3521" y="2684"/>
                  </a:cubicBezTo>
                  <a:close/>
                  <a:moveTo>
                    <a:pt x="3564" y="2693"/>
                  </a:moveTo>
                  <a:cubicBezTo>
                    <a:pt x="3564" y="2695"/>
                    <a:pt x="3566" y="2696"/>
                    <a:pt x="3569" y="2696"/>
                  </a:cubicBezTo>
                  <a:lnTo>
                    <a:pt x="3564" y="2693"/>
                  </a:lnTo>
                  <a:close/>
                  <a:moveTo>
                    <a:pt x="362" y="0"/>
                  </a:moveTo>
                  <a:cubicBezTo>
                    <a:pt x="356" y="0"/>
                    <a:pt x="350" y="6"/>
                    <a:pt x="344" y="6"/>
                  </a:cubicBezTo>
                  <a:lnTo>
                    <a:pt x="333" y="6"/>
                  </a:lnTo>
                  <a:cubicBezTo>
                    <a:pt x="327" y="6"/>
                    <a:pt x="321" y="12"/>
                    <a:pt x="315" y="12"/>
                  </a:cubicBezTo>
                  <a:lnTo>
                    <a:pt x="303" y="12"/>
                  </a:lnTo>
                  <a:cubicBezTo>
                    <a:pt x="297" y="18"/>
                    <a:pt x="285" y="18"/>
                    <a:pt x="273" y="24"/>
                  </a:cubicBezTo>
                  <a:cubicBezTo>
                    <a:pt x="261" y="36"/>
                    <a:pt x="255" y="42"/>
                    <a:pt x="238" y="48"/>
                  </a:cubicBezTo>
                  <a:lnTo>
                    <a:pt x="232" y="54"/>
                  </a:lnTo>
                  <a:lnTo>
                    <a:pt x="208" y="77"/>
                  </a:lnTo>
                  <a:lnTo>
                    <a:pt x="202" y="83"/>
                  </a:lnTo>
                  <a:lnTo>
                    <a:pt x="178" y="107"/>
                  </a:lnTo>
                  <a:lnTo>
                    <a:pt x="172" y="113"/>
                  </a:lnTo>
                  <a:cubicBezTo>
                    <a:pt x="166" y="131"/>
                    <a:pt x="148" y="137"/>
                    <a:pt x="143" y="155"/>
                  </a:cubicBezTo>
                  <a:lnTo>
                    <a:pt x="137" y="160"/>
                  </a:lnTo>
                  <a:cubicBezTo>
                    <a:pt x="125" y="166"/>
                    <a:pt x="119" y="184"/>
                    <a:pt x="113" y="190"/>
                  </a:cubicBezTo>
                  <a:cubicBezTo>
                    <a:pt x="113" y="196"/>
                    <a:pt x="107" y="196"/>
                    <a:pt x="107" y="202"/>
                  </a:cubicBezTo>
                  <a:cubicBezTo>
                    <a:pt x="95" y="214"/>
                    <a:pt x="89" y="220"/>
                    <a:pt x="89" y="226"/>
                  </a:cubicBezTo>
                  <a:cubicBezTo>
                    <a:pt x="89" y="232"/>
                    <a:pt x="83" y="232"/>
                    <a:pt x="83" y="244"/>
                  </a:cubicBezTo>
                  <a:cubicBezTo>
                    <a:pt x="77" y="250"/>
                    <a:pt x="77" y="255"/>
                    <a:pt x="65" y="273"/>
                  </a:cubicBezTo>
                  <a:cubicBezTo>
                    <a:pt x="65" y="279"/>
                    <a:pt x="59" y="279"/>
                    <a:pt x="59" y="285"/>
                  </a:cubicBezTo>
                  <a:cubicBezTo>
                    <a:pt x="53" y="291"/>
                    <a:pt x="53" y="309"/>
                    <a:pt x="48" y="315"/>
                  </a:cubicBezTo>
                  <a:cubicBezTo>
                    <a:pt x="48" y="315"/>
                    <a:pt x="48" y="321"/>
                    <a:pt x="36" y="321"/>
                  </a:cubicBezTo>
                  <a:lnTo>
                    <a:pt x="36" y="333"/>
                  </a:lnTo>
                  <a:cubicBezTo>
                    <a:pt x="36" y="339"/>
                    <a:pt x="30" y="345"/>
                    <a:pt x="30" y="350"/>
                  </a:cubicBezTo>
                  <a:cubicBezTo>
                    <a:pt x="30" y="362"/>
                    <a:pt x="30" y="362"/>
                    <a:pt x="24" y="368"/>
                  </a:cubicBezTo>
                  <a:cubicBezTo>
                    <a:pt x="24" y="374"/>
                    <a:pt x="18" y="380"/>
                    <a:pt x="18" y="392"/>
                  </a:cubicBezTo>
                  <a:lnTo>
                    <a:pt x="18" y="398"/>
                  </a:lnTo>
                  <a:cubicBezTo>
                    <a:pt x="18" y="410"/>
                    <a:pt x="6" y="422"/>
                    <a:pt x="6" y="434"/>
                  </a:cubicBezTo>
                  <a:lnTo>
                    <a:pt x="6" y="440"/>
                  </a:lnTo>
                  <a:cubicBezTo>
                    <a:pt x="6" y="451"/>
                    <a:pt x="0" y="463"/>
                    <a:pt x="0" y="469"/>
                  </a:cubicBezTo>
                  <a:lnTo>
                    <a:pt x="0" y="481"/>
                  </a:lnTo>
                  <a:lnTo>
                    <a:pt x="0" y="499"/>
                  </a:lnTo>
                  <a:lnTo>
                    <a:pt x="0" y="511"/>
                  </a:lnTo>
                  <a:lnTo>
                    <a:pt x="0" y="540"/>
                  </a:lnTo>
                  <a:cubicBezTo>
                    <a:pt x="0" y="635"/>
                    <a:pt x="36" y="701"/>
                    <a:pt x="89" y="730"/>
                  </a:cubicBezTo>
                  <a:lnTo>
                    <a:pt x="3564" y="2693"/>
                  </a:lnTo>
                  <a:lnTo>
                    <a:pt x="3564" y="2693"/>
                  </a:lnTo>
                  <a:cubicBezTo>
                    <a:pt x="3563" y="2692"/>
                    <a:pt x="3563" y="2690"/>
                    <a:pt x="3563" y="2690"/>
                  </a:cubicBezTo>
                  <a:lnTo>
                    <a:pt x="3563" y="2690"/>
                  </a:lnTo>
                  <a:cubicBezTo>
                    <a:pt x="3590" y="2707"/>
                    <a:pt x="3622" y="2715"/>
                    <a:pt x="3656" y="2715"/>
                  </a:cubicBezTo>
                  <a:cubicBezTo>
                    <a:pt x="3696" y="2715"/>
                    <a:pt x="3741" y="2704"/>
                    <a:pt x="3788" y="2678"/>
                  </a:cubicBezTo>
                  <a:cubicBezTo>
                    <a:pt x="3949" y="2577"/>
                    <a:pt x="4085" y="2340"/>
                    <a:pt x="4085" y="2156"/>
                  </a:cubicBezTo>
                  <a:cubicBezTo>
                    <a:pt x="4056" y="2067"/>
                    <a:pt x="4026" y="2001"/>
                    <a:pt x="3967" y="1972"/>
                  </a:cubicBezTo>
                  <a:lnTo>
                    <a:pt x="481" y="6"/>
                  </a:lnTo>
                  <a:lnTo>
                    <a:pt x="469" y="6"/>
                  </a:lnTo>
                  <a:cubicBezTo>
                    <a:pt x="463" y="6"/>
                    <a:pt x="463" y="0"/>
                    <a:pt x="451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278"/>
            <p:cNvSpPr/>
            <p:nvPr/>
          </p:nvSpPr>
          <p:spPr>
            <a:xfrm>
              <a:off x="2189647" y="6838306"/>
              <a:ext cx="914072" cy="837788"/>
            </a:xfrm>
            <a:custGeom>
              <a:rect b="b" l="l" r="r" t="t"/>
              <a:pathLst>
                <a:path extrusionOk="0" h="6875" w="7501">
                  <a:moveTo>
                    <a:pt x="535" y="2400"/>
                  </a:moveTo>
                  <a:cubicBezTo>
                    <a:pt x="535" y="2400"/>
                    <a:pt x="523" y="2406"/>
                    <a:pt x="517" y="2406"/>
                  </a:cubicBezTo>
                  <a:cubicBezTo>
                    <a:pt x="523" y="2400"/>
                    <a:pt x="523" y="2400"/>
                    <a:pt x="535" y="2400"/>
                  </a:cubicBezTo>
                  <a:close/>
                  <a:moveTo>
                    <a:pt x="4727" y="1"/>
                  </a:moveTo>
                  <a:cubicBezTo>
                    <a:pt x="4721" y="1"/>
                    <a:pt x="4703" y="1"/>
                    <a:pt x="4697" y="7"/>
                  </a:cubicBezTo>
                  <a:lnTo>
                    <a:pt x="4691" y="7"/>
                  </a:lnTo>
                  <a:cubicBezTo>
                    <a:pt x="4674" y="7"/>
                    <a:pt x="4668" y="19"/>
                    <a:pt x="4650" y="19"/>
                  </a:cubicBezTo>
                  <a:lnTo>
                    <a:pt x="4638" y="19"/>
                  </a:lnTo>
                  <a:cubicBezTo>
                    <a:pt x="4632" y="19"/>
                    <a:pt x="4620" y="25"/>
                    <a:pt x="4608" y="25"/>
                  </a:cubicBezTo>
                  <a:cubicBezTo>
                    <a:pt x="4602" y="25"/>
                    <a:pt x="4602" y="25"/>
                    <a:pt x="4591" y="30"/>
                  </a:cubicBezTo>
                  <a:cubicBezTo>
                    <a:pt x="4585" y="30"/>
                    <a:pt x="4579" y="36"/>
                    <a:pt x="4573" y="36"/>
                  </a:cubicBezTo>
                  <a:cubicBezTo>
                    <a:pt x="4561" y="36"/>
                    <a:pt x="4561" y="36"/>
                    <a:pt x="4555" y="48"/>
                  </a:cubicBezTo>
                  <a:cubicBezTo>
                    <a:pt x="4549" y="48"/>
                    <a:pt x="4543" y="54"/>
                    <a:pt x="4531" y="54"/>
                  </a:cubicBezTo>
                  <a:cubicBezTo>
                    <a:pt x="4525" y="54"/>
                    <a:pt x="4525" y="54"/>
                    <a:pt x="4519" y="60"/>
                  </a:cubicBezTo>
                  <a:cubicBezTo>
                    <a:pt x="4513" y="60"/>
                    <a:pt x="4501" y="66"/>
                    <a:pt x="4496" y="78"/>
                  </a:cubicBezTo>
                  <a:cubicBezTo>
                    <a:pt x="4496" y="78"/>
                    <a:pt x="4490" y="78"/>
                    <a:pt x="4490" y="84"/>
                  </a:cubicBezTo>
                  <a:cubicBezTo>
                    <a:pt x="4466" y="90"/>
                    <a:pt x="4442" y="108"/>
                    <a:pt x="4424" y="120"/>
                  </a:cubicBezTo>
                  <a:lnTo>
                    <a:pt x="517" y="2400"/>
                  </a:lnTo>
                  <a:cubicBezTo>
                    <a:pt x="196" y="2584"/>
                    <a:pt x="0" y="2988"/>
                    <a:pt x="0" y="3558"/>
                  </a:cubicBezTo>
                  <a:cubicBezTo>
                    <a:pt x="6" y="4692"/>
                    <a:pt x="814" y="6075"/>
                    <a:pt x="1812" y="6639"/>
                  </a:cubicBezTo>
                  <a:cubicBezTo>
                    <a:pt x="2099" y="6798"/>
                    <a:pt x="2369" y="6874"/>
                    <a:pt x="2607" y="6874"/>
                  </a:cubicBezTo>
                  <a:cubicBezTo>
                    <a:pt x="2788" y="6874"/>
                    <a:pt x="2950" y="6831"/>
                    <a:pt x="3088" y="6746"/>
                  </a:cubicBezTo>
                  <a:lnTo>
                    <a:pt x="3076" y="6746"/>
                  </a:lnTo>
                  <a:lnTo>
                    <a:pt x="6983" y="4472"/>
                  </a:lnTo>
                  <a:cubicBezTo>
                    <a:pt x="7304" y="4276"/>
                    <a:pt x="7500" y="3884"/>
                    <a:pt x="7494" y="3320"/>
                  </a:cubicBezTo>
                  <a:cubicBezTo>
                    <a:pt x="7488" y="3296"/>
                    <a:pt x="7488" y="3267"/>
                    <a:pt x="7488" y="3231"/>
                  </a:cubicBezTo>
                  <a:lnTo>
                    <a:pt x="7488" y="3201"/>
                  </a:lnTo>
                  <a:cubicBezTo>
                    <a:pt x="7488" y="3178"/>
                    <a:pt x="7488" y="3154"/>
                    <a:pt x="7482" y="3136"/>
                  </a:cubicBezTo>
                  <a:lnTo>
                    <a:pt x="7482" y="3100"/>
                  </a:lnTo>
                  <a:cubicBezTo>
                    <a:pt x="7482" y="3071"/>
                    <a:pt x="7470" y="3053"/>
                    <a:pt x="7470" y="3023"/>
                  </a:cubicBezTo>
                  <a:lnTo>
                    <a:pt x="7470" y="2999"/>
                  </a:lnTo>
                  <a:cubicBezTo>
                    <a:pt x="7464" y="2970"/>
                    <a:pt x="7464" y="2934"/>
                    <a:pt x="7459" y="2904"/>
                  </a:cubicBezTo>
                  <a:cubicBezTo>
                    <a:pt x="7459" y="2893"/>
                    <a:pt x="7459" y="2881"/>
                    <a:pt x="7453" y="2875"/>
                  </a:cubicBezTo>
                  <a:cubicBezTo>
                    <a:pt x="7441" y="2851"/>
                    <a:pt x="7441" y="2827"/>
                    <a:pt x="7435" y="2798"/>
                  </a:cubicBezTo>
                  <a:cubicBezTo>
                    <a:pt x="7435" y="2786"/>
                    <a:pt x="7429" y="2774"/>
                    <a:pt x="7429" y="2762"/>
                  </a:cubicBezTo>
                  <a:cubicBezTo>
                    <a:pt x="7423" y="2738"/>
                    <a:pt x="7423" y="2708"/>
                    <a:pt x="7411" y="2685"/>
                  </a:cubicBezTo>
                  <a:cubicBezTo>
                    <a:pt x="7411" y="2679"/>
                    <a:pt x="7405" y="2673"/>
                    <a:pt x="7405" y="2655"/>
                  </a:cubicBezTo>
                  <a:cubicBezTo>
                    <a:pt x="7399" y="2625"/>
                    <a:pt x="7393" y="2590"/>
                    <a:pt x="7381" y="2560"/>
                  </a:cubicBezTo>
                  <a:cubicBezTo>
                    <a:pt x="7381" y="2554"/>
                    <a:pt x="7375" y="2548"/>
                    <a:pt x="7375" y="2530"/>
                  </a:cubicBezTo>
                  <a:cubicBezTo>
                    <a:pt x="7369" y="2507"/>
                    <a:pt x="7364" y="2477"/>
                    <a:pt x="7352" y="2459"/>
                  </a:cubicBezTo>
                  <a:cubicBezTo>
                    <a:pt x="7352" y="2441"/>
                    <a:pt x="7346" y="2435"/>
                    <a:pt x="7346" y="2418"/>
                  </a:cubicBezTo>
                  <a:lnTo>
                    <a:pt x="7322" y="2352"/>
                  </a:lnTo>
                  <a:cubicBezTo>
                    <a:pt x="7322" y="2346"/>
                    <a:pt x="7316" y="2328"/>
                    <a:pt x="7316" y="2323"/>
                  </a:cubicBezTo>
                  <a:cubicBezTo>
                    <a:pt x="7304" y="2293"/>
                    <a:pt x="7292" y="2257"/>
                    <a:pt x="7280" y="2228"/>
                  </a:cubicBezTo>
                  <a:cubicBezTo>
                    <a:pt x="7280" y="2222"/>
                    <a:pt x="7274" y="2210"/>
                    <a:pt x="7274" y="2210"/>
                  </a:cubicBezTo>
                  <a:cubicBezTo>
                    <a:pt x="7263" y="2180"/>
                    <a:pt x="7251" y="2162"/>
                    <a:pt x="7245" y="2133"/>
                  </a:cubicBezTo>
                  <a:cubicBezTo>
                    <a:pt x="7233" y="2115"/>
                    <a:pt x="7233" y="2109"/>
                    <a:pt x="7227" y="2091"/>
                  </a:cubicBezTo>
                  <a:cubicBezTo>
                    <a:pt x="7221" y="2073"/>
                    <a:pt x="7203" y="2049"/>
                    <a:pt x="7197" y="2026"/>
                  </a:cubicBezTo>
                  <a:cubicBezTo>
                    <a:pt x="7191" y="2014"/>
                    <a:pt x="7191" y="2002"/>
                    <a:pt x="7185" y="1990"/>
                  </a:cubicBezTo>
                  <a:cubicBezTo>
                    <a:pt x="7185" y="1984"/>
                    <a:pt x="7174" y="1984"/>
                    <a:pt x="7174" y="1972"/>
                  </a:cubicBezTo>
                  <a:cubicBezTo>
                    <a:pt x="7168" y="1966"/>
                    <a:pt x="7168" y="1960"/>
                    <a:pt x="7162" y="1943"/>
                  </a:cubicBezTo>
                  <a:cubicBezTo>
                    <a:pt x="7144" y="1913"/>
                    <a:pt x="7138" y="1895"/>
                    <a:pt x="7126" y="1865"/>
                  </a:cubicBezTo>
                  <a:lnTo>
                    <a:pt x="7102" y="1818"/>
                  </a:lnTo>
                  <a:cubicBezTo>
                    <a:pt x="7084" y="1788"/>
                    <a:pt x="7073" y="1764"/>
                    <a:pt x="7067" y="1735"/>
                  </a:cubicBezTo>
                  <a:lnTo>
                    <a:pt x="7043" y="1693"/>
                  </a:lnTo>
                  <a:cubicBezTo>
                    <a:pt x="7025" y="1663"/>
                    <a:pt x="7013" y="1634"/>
                    <a:pt x="6995" y="1610"/>
                  </a:cubicBezTo>
                  <a:cubicBezTo>
                    <a:pt x="6989" y="1598"/>
                    <a:pt x="6983" y="1586"/>
                    <a:pt x="6978" y="1574"/>
                  </a:cubicBezTo>
                  <a:lnTo>
                    <a:pt x="6906" y="1462"/>
                  </a:lnTo>
                  <a:cubicBezTo>
                    <a:pt x="6906" y="1456"/>
                    <a:pt x="6900" y="1450"/>
                    <a:pt x="6900" y="1450"/>
                  </a:cubicBezTo>
                  <a:cubicBezTo>
                    <a:pt x="6877" y="1420"/>
                    <a:pt x="6865" y="1378"/>
                    <a:pt x="6841" y="1349"/>
                  </a:cubicBezTo>
                  <a:cubicBezTo>
                    <a:pt x="6835" y="1337"/>
                    <a:pt x="6829" y="1319"/>
                    <a:pt x="6811" y="1313"/>
                  </a:cubicBezTo>
                  <a:cubicBezTo>
                    <a:pt x="6799" y="1289"/>
                    <a:pt x="6782" y="1272"/>
                    <a:pt x="6758" y="1248"/>
                  </a:cubicBezTo>
                  <a:cubicBezTo>
                    <a:pt x="6752" y="1230"/>
                    <a:pt x="6740" y="1218"/>
                    <a:pt x="6728" y="1200"/>
                  </a:cubicBezTo>
                  <a:cubicBezTo>
                    <a:pt x="6716" y="1182"/>
                    <a:pt x="6698" y="1159"/>
                    <a:pt x="6681" y="1135"/>
                  </a:cubicBezTo>
                  <a:cubicBezTo>
                    <a:pt x="6669" y="1123"/>
                    <a:pt x="6657" y="1105"/>
                    <a:pt x="6651" y="1093"/>
                  </a:cubicBezTo>
                  <a:cubicBezTo>
                    <a:pt x="6633" y="1070"/>
                    <a:pt x="6609" y="1046"/>
                    <a:pt x="6598" y="1022"/>
                  </a:cubicBezTo>
                  <a:cubicBezTo>
                    <a:pt x="6592" y="1016"/>
                    <a:pt x="6580" y="1004"/>
                    <a:pt x="6574" y="992"/>
                  </a:cubicBezTo>
                  <a:cubicBezTo>
                    <a:pt x="6574" y="986"/>
                    <a:pt x="6568" y="986"/>
                    <a:pt x="6562" y="981"/>
                  </a:cubicBezTo>
                  <a:lnTo>
                    <a:pt x="6550" y="975"/>
                  </a:lnTo>
                  <a:cubicBezTo>
                    <a:pt x="6532" y="945"/>
                    <a:pt x="6508" y="921"/>
                    <a:pt x="6485" y="891"/>
                  </a:cubicBezTo>
                  <a:lnTo>
                    <a:pt x="6479" y="886"/>
                  </a:lnTo>
                  <a:cubicBezTo>
                    <a:pt x="6455" y="856"/>
                    <a:pt x="6431" y="832"/>
                    <a:pt x="6402" y="802"/>
                  </a:cubicBezTo>
                  <a:lnTo>
                    <a:pt x="6390" y="791"/>
                  </a:lnTo>
                  <a:lnTo>
                    <a:pt x="6241" y="642"/>
                  </a:lnTo>
                  <a:lnTo>
                    <a:pt x="6223" y="624"/>
                  </a:lnTo>
                  <a:cubicBezTo>
                    <a:pt x="6206" y="601"/>
                    <a:pt x="6176" y="583"/>
                    <a:pt x="6152" y="559"/>
                  </a:cubicBezTo>
                  <a:lnTo>
                    <a:pt x="6146" y="553"/>
                  </a:lnTo>
                  <a:cubicBezTo>
                    <a:pt x="6122" y="529"/>
                    <a:pt x="6099" y="511"/>
                    <a:pt x="6075" y="494"/>
                  </a:cubicBezTo>
                  <a:lnTo>
                    <a:pt x="6063" y="476"/>
                  </a:lnTo>
                  <a:cubicBezTo>
                    <a:pt x="6039" y="452"/>
                    <a:pt x="6010" y="440"/>
                    <a:pt x="5986" y="416"/>
                  </a:cubicBezTo>
                  <a:lnTo>
                    <a:pt x="5974" y="405"/>
                  </a:lnTo>
                  <a:cubicBezTo>
                    <a:pt x="5950" y="387"/>
                    <a:pt x="5927" y="363"/>
                    <a:pt x="5897" y="351"/>
                  </a:cubicBezTo>
                  <a:cubicBezTo>
                    <a:pt x="5891" y="351"/>
                    <a:pt x="5891" y="345"/>
                    <a:pt x="5885" y="345"/>
                  </a:cubicBezTo>
                  <a:cubicBezTo>
                    <a:pt x="5855" y="327"/>
                    <a:pt x="5832" y="304"/>
                    <a:pt x="5802" y="292"/>
                  </a:cubicBezTo>
                  <a:cubicBezTo>
                    <a:pt x="5796" y="286"/>
                    <a:pt x="5790" y="286"/>
                    <a:pt x="5790" y="274"/>
                  </a:cubicBezTo>
                  <a:cubicBezTo>
                    <a:pt x="5760" y="262"/>
                    <a:pt x="5737" y="238"/>
                    <a:pt x="5707" y="226"/>
                  </a:cubicBezTo>
                  <a:cubicBezTo>
                    <a:pt x="5683" y="209"/>
                    <a:pt x="5659" y="203"/>
                    <a:pt x="5642" y="185"/>
                  </a:cubicBezTo>
                  <a:cubicBezTo>
                    <a:pt x="5630" y="185"/>
                    <a:pt x="5630" y="179"/>
                    <a:pt x="5624" y="179"/>
                  </a:cubicBezTo>
                  <a:cubicBezTo>
                    <a:pt x="5600" y="173"/>
                    <a:pt x="5582" y="155"/>
                    <a:pt x="5564" y="149"/>
                  </a:cubicBezTo>
                  <a:lnTo>
                    <a:pt x="5558" y="149"/>
                  </a:lnTo>
                  <a:cubicBezTo>
                    <a:pt x="5535" y="143"/>
                    <a:pt x="5523" y="137"/>
                    <a:pt x="5499" y="125"/>
                  </a:cubicBezTo>
                  <a:cubicBezTo>
                    <a:pt x="5493" y="125"/>
                    <a:pt x="5493" y="120"/>
                    <a:pt x="5481" y="120"/>
                  </a:cubicBezTo>
                  <a:cubicBezTo>
                    <a:pt x="5463" y="114"/>
                    <a:pt x="5446" y="108"/>
                    <a:pt x="5422" y="96"/>
                  </a:cubicBezTo>
                  <a:lnTo>
                    <a:pt x="5416" y="96"/>
                  </a:lnTo>
                  <a:cubicBezTo>
                    <a:pt x="5404" y="90"/>
                    <a:pt x="5380" y="84"/>
                    <a:pt x="5362" y="78"/>
                  </a:cubicBezTo>
                  <a:cubicBezTo>
                    <a:pt x="5357" y="78"/>
                    <a:pt x="5357" y="78"/>
                    <a:pt x="5351" y="66"/>
                  </a:cubicBezTo>
                  <a:cubicBezTo>
                    <a:pt x="5327" y="60"/>
                    <a:pt x="5315" y="54"/>
                    <a:pt x="5291" y="54"/>
                  </a:cubicBezTo>
                  <a:lnTo>
                    <a:pt x="5273" y="54"/>
                  </a:lnTo>
                  <a:cubicBezTo>
                    <a:pt x="5261" y="48"/>
                    <a:pt x="5244" y="48"/>
                    <a:pt x="5226" y="36"/>
                  </a:cubicBezTo>
                  <a:cubicBezTo>
                    <a:pt x="5214" y="36"/>
                    <a:pt x="5214" y="36"/>
                    <a:pt x="5208" y="30"/>
                  </a:cubicBezTo>
                  <a:cubicBezTo>
                    <a:pt x="5196" y="25"/>
                    <a:pt x="5172" y="25"/>
                    <a:pt x="5155" y="19"/>
                  </a:cubicBezTo>
                  <a:lnTo>
                    <a:pt x="5137" y="19"/>
                  </a:lnTo>
                  <a:cubicBezTo>
                    <a:pt x="5125" y="19"/>
                    <a:pt x="5119" y="19"/>
                    <a:pt x="5107" y="7"/>
                  </a:cubicBezTo>
                  <a:lnTo>
                    <a:pt x="5083" y="7"/>
                  </a:lnTo>
                  <a:cubicBezTo>
                    <a:pt x="5077" y="7"/>
                    <a:pt x="5066" y="7"/>
                    <a:pt x="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278"/>
            <p:cNvSpPr/>
            <p:nvPr/>
          </p:nvSpPr>
          <p:spPr>
            <a:xfrm>
              <a:off x="1998568" y="7177691"/>
              <a:ext cx="566040" cy="588828"/>
            </a:xfrm>
            <a:custGeom>
              <a:rect b="b" l="l" r="r" t="t"/>
              <a:pathLst>
                <a:path extrusionOk="0" h="4832" w="4645">
                  <a:moveTo>
                    <a:pt x="1064" y="885"/>
                  </a:moveTo>
                  <a:cubicBezTo>
                    <a:pt x="1076" y="891"/>
                    <a:pt x="1082" y="891"/>
                    <a:pt x="1093" y="891"/>
                  </a:cubicBezTo>
                  <a:cubicBezTo>
                    <a:pt x="1082" y="891"/>
                    <a:pt x="1070" y="891"/>
                    <a:pt x="1064" y="885"/>
                  </a:cubicBezTo>
                  <a:close/>
                  <a:moveTo>
                    <a:pt x="690" y="891"/>
                  </a:moveTo>
                  <a:cubicBezTo>
                    <a:pt x="684" y="891"/>
                    <a:pt x="678" y="897"/>
                    <a:pt x="666" y="897"/>
                  </a:cubicBezTo>
                  <a:cubicBezTo>
                    <a:pt x="666" y="891"/>
                    <a:pt x="672" y="891"/>
                    <a:pt x="690" y="891"/>
                  </a:cubicBezTo>
                  <a:close/>
                  <a:moveTo>
                    <a:pt x="624" y="903"/>
                  </a:moveTo>
                  <a:cubicBezTo>
                    <a:pt x="618" y="903"/>
                    <a:pt x="607" y="909"/>
                    <a:pt x="601" y="909"/>
                  </a:cubicBezTo>
                  <a:cubicBezTo>
                    <a:pt x="607" y="903"/>
                    <a:pt x="618" y="903"/>
                    <a:pt x="624" y="903"/>
                  </a:cubicBezTo>
                  <a:close/>
                  <a:moveTo>
                    <a:pt x="553" y="927"/>
                  </a:moveTo>
                  <a:cubicBezTo>
                    <a:pt x="551" y="927"/>
                    <a:pt x="549" y="927"/>
                    <a:pt x="547" y="927"/>
                  </a:cubicBezTo>
                  <a:cubicBezTo>
                    <a:pt x="547" y="927"/>
                    <a:pt x="549" y="927"/>
                    <a:pt x="553" y="927"/>
                  </a:cubicBezTo>
                  <a:close/>
                  <a:moveTo>
                    <a:pt x="512" y="951"/>
                  </a:moveTo>
                  <a:cubicBezTo>
                    <a:pt x="512" y="951"/>
                    <a:pt x="500" y="957"/>
                    <a:pt x="488" y="957"/>
                  </a:cubicBezTo>
                  <a:cubicBezTo>
                    <a:pt x="500" y="957"/>
                    <a:pt x="506" y="951"/>
                    <a:pt x="512" y="951"/>
                  </a:cubicBezTo>
                  <a:close/>
                  <a:moveTo>
                    <a:pt x="2980" y="4408"/>
                  </a:moveTo>
                  <a:cubicBezTo>
                    <a:pt x="2979" y="4412"/>
                    <a:pt x="2978" y="4415"/>
                    <a:pt x="2976" y="4419"/>
                  </a:cubicBezTo>
                  <a:cubicBezTo>
                    <a:pt x="2977" y="4414"/>
                    <a:pt x="2979" y="4411"/>
                    <a:pt x="2980" y="4408"/>
                  </a:cubicBezTo>
                  <a:close/>
                  <a:moveTo>
                    <a:pt x="2887" y="4549"/>
                  </a:moveTo>
                  <a:cubicBezTo>
                    <a:pt x="2881" y="4555"/>
                    <a:pt x="2875" y="4567"/>
                    <a:pt x="2863" y="4579"/>
                  </a:cubicBezTo>
                  <a:cubicBezTo>
                    <a:pt x="2869" y="4573"/>
                    <a:pt x="2881" y="4555"/>
                    <a:pt x="2887" y="4549"/>
                  </a:cubicBezTo>
                  <a:close/>
                  <a:moveTo>
                    <a:pt x="2323" y="1"/>
                  </a:moveTo>
                  <a:cubicBezTo>
                    <a:pt x="2299" y="1"/>
                    <a:pt x="2287" y="1"/>
                    <a:pt x="2263" y="7"/>
                  </a:cubicBezTo>
                  <a:lnTo>
                    <a:pt x="2257" y="7"/>
                  </a:lnTo>
                  <a:cubicBezTo>
                    <a:pt x="2234" y="7"/>
                    <a:pt x="2222" y="13"/>
                    <a:pt x="2198" y="13"/>
                  </a:cubicBezTo>
                  <a:cubicBezTo>
                    <a:pt x="2180" y="24"/>
                    <a:pt x="2156" y="24"/>
                    <a:pt x="2144" y="30"/>
                  </a:cubicBezTo>
                  <a:lnTo>
                    <a:pt x="2139" y="30"/>
                  </a:lnTo>
                  <a:cubicBezTo>
                    <a:pt x="2121" y="36"/>
                    <a:pt x="2103" y="42"/>
                    <a:pt x="2085" y="42"/>
                  </a:cubicBezTo>
                  <a:lnTo>
                    <a:pt x="2079" y="42"/>
                  </a:lnTo>
                  <a:cubicBezTo>
                    <a:pt x="2061" y="54"/>
                    <a:pt x="2044" y="60"/>
                    <a:pt x="2026" y="66"/>
                  </a:cubicBezTo>
                  <a:lnTo>
                    <a:pt x="2020" y="66"/>
                  </a:lnTo>
                  <a:cubicBezTo>
                    <a:pt x="2014" y="72"/>
                    <a:pt x="2002" y="72"/>
                    <a:pt x="1996" y="84"/>
                  </a:cubicBezTo>
                  <a:cubicBezTo>
                    <a:pt x="1990" y="90"/>
                    <a:pt x="1984" y="90"/>
                    <a:pt x="1966" y="96"/>
                  </a:cubicBezTo>
                  <a:lnTo>
                    <a:pt x="452" y="975"/>
                  </a:lnTo>
                  <a:lnTo>
                    <a:pt x="446" y="975"/>
                  </a:lnTo>
                  <a:cubicBezTo>
                    <a:pt x="173" y="1135"/>
                    <a:pt x="1" y="1479"/>
                    <a:pt x="1" y="1966"/>
                  </a:cubicBezTo>
                  <a:cubicBezTo>
                    <a:pt x="7" y="2946"/>
                    <a:pt x="707" y="4139"/>
                    <a:pt x="1568" y="4626"/>
                  </a:cubicBezTo>
                  <a:cubicBezTo>
                    <a:pt x="1815" y="4765"/>
                    <a:pt x="2048" y="4832"/>
                    <a:pt x="2254" y="4832"/>
                  </a:cubicBezTo>
                  <a:cubicBezTo>
                    <a:pt x="2420" y="4832"/>
                    <a:pt x="2570" y="4788"/>
                    <a:pt x="2697" y="4704"/>
                  </a:cubicBezTo>
                  <a:lnTo>
                    <a:pt x="2697" y="4704"/>
                  </a:lnTo>
                  <a:cubicBezTo>
                    <a:pt x="2685" y="4715"/>
                    <a:pt x="2679" y="4715"/>
                    <a:pt x="2673" y="4721"/>
                  </a:cubicBezTo>
                  <a:lnTo>
                    <a:pt x="4193" y="3837"/>
                  </a:lnTo>
                  <a:cubicBezTo>
                    <a:pt x="4466" y="3676"/>
                    <a:pt x="4638" y="3332"/>
                    <a:pt x="4638" y="2839"/>
                  </a:cubicBezTo>
                  <a:cubicBezTo>
                    <a:pt x="4644" y="2827"/>
                    <a:pt x="4638" y="2797"/>
                    <a:pt x="4638" y="2768"/>
                  </a:cubicBezTo>
                  <a:lnTo>
                    <a:pt x="4638" y="2744"/>
                  </a:lnTo>
                  <a:cubicBezTo>
                    <a:pt x="4638" y="2720"/>
                    <a:pt x="4638" y="2702"/>
                    <a:pt x="4632" y="2685"/>
                  </a:cubicBezTo>
                  <a:lnTo>
                    <a:pt x="4632" y="2655"/>
                  </a:lnTo>
                  <a:cubicBezTo>
                    <a:pt x="4632" y="2631"/>
                    <a:pt x="4627" y="2602"/>
                    <a:pt x="4627" y="2584"/>
                  </a:cubicBezTo>
                  <a:lnTo>
                    <a:pt x="4627" y="2566"/>
                  </a:lnTo>
                  <a:cubicBezTo>
                    <a:pt x="4615" y="2536"/>
                    <a:pt x="4615" y="2507"/>
                    <a:pt x="4609" y="2477"/>
                  </a:cubicBezTo>
                  <a:cubicBezTo>
                    <a:pt x="4609" y="2471"/>
                    <a:pt x="4609" y="2465"/>
                    <a:pt x="4603" y="2453"/>
                  </a:cubicBezTo>
                  <a:cubicBezTo>
                    <a:pt x="4597" y="2435"/>
                    <a:pt x="4597" y="2411"/>
                    <a:pt x="4585" y="2388"/>
                  </a:cubicBezTo>
                  <a:cubicBezTo>
                    <a:pt x="4585" y="2382"/>
                    <a:pt x="4585" y="2376"/>
                    <a:pt x="4579" y="2358"/>
                  </a:cubicBezTo>
                  <a:cubicBezTo>
                    <a:pt x="4573" y="2334"/>
                    <a:pt x="4573" y="2316"/>
                    <a:pt x="4567" y="2293"/>
                  </a:cubicBezTo>
                  <a:cubicBezTo>
                    <a:pt x="4567" y="2287"/>
                    <a:pt x="4567" y="2275"/>
                    <a:pt x="4555" y="2269"/>
                  </a:cubicBezTo>
                  <a:lnTo>
                    <a:pt x="4537" y="2180"/>
                  </a:lnTo>
                  <a:cubicBezTo>
                    <a:pt x="4537" y="2174"/>
                    <a:pt x="4537" y="2168"/>
                    <a:pt x="4526" y="2168"/>
                  </a:cubicBezTo>
                  <a:lnTo>
                    <a:pt x="4508" y="2097"/>
                  </a:lnTo>
                  <a:cubicBezTo>
                    <a:pt x="4508" y="2091"/>
                    <a:pt x="4496" y="2085"/>
                    <a:pt x="4496" y="2067"/>
                  </a:cubicBezTo>
                  <a:lnTo>
                    <a:pt x="4478" y="2002"/>
                  </a:lnTo>
                  <a:cubicBezTo>
                    <a:pt x="4478" y="1996"/>
                    <a:pt x="4466" y="1990"/>
                    <a:pt x="4466" y="1978"/>
                  </a:cubicBezTo>
                  <a:cubicBezTo>
                    <a:pt x="4460" y="1948"/>
                    <a:pt x="4448" y="1919"/>
                    <a:pt x="4437" y="1889"/>
                  </a:cubicBezTo>
                  <a:lnTo>
                    <a:pt x="4437" y="1883"/>
                  </a:lnTo>
                  <a:cubicBezTo>
                    <a:pt x="4431" y="1853"/>
                    <a:pt x="4419" y="1830"/>
                    <a:pt x="4407" y="1800"/>
                  </a:cubicBezTo>
                  <a:cubicBezTo>
                    <a:pt x="4407" y="1794"/>
                    <a:pt x="4401" y="1788"/>
                    <a:pt x="4401" y="1782"/>
                  </a:cubicBezTo>
                  <a:cubicBezTo>
                    <a:pt x="4395" y="1758"/>
                    <a:pt x="4377" y="1735"/>
                    <a:pt x="4371" y="1711"/>
                  </a:cubicBezTo>
                  <a:cubicBezTo>
                    <a:pt x="4371" y="1705"/>
                    <a:pt x="4365" y="1699"/>
                    <a:pt x="4365" y="1693"/>
                  </a:cubicBezTo>
                  <a:cubicBezTo>
                    <a:pt x="4365" y="1681"/>
                    <a:pt x="4359" y="1675"/>
                    <a:pt x="4359" y="1675"/>
                  </a:cubicBezTo>
                  <a:cubicBezTo>
                    <a:pt x="4347" y="1669"/>
                    <a:pt x="4347" y="1651"/>
                    <a:pt x="4342" y="1646"/>
                  </a:cubicBezTo>
                  <a:cubicBezTo>
                    <a:pt x="4336" y="1622"/>
                    <a:pt x="4318" y="1604"/>
                    <a:pt x="4312" y="1586"/>
                  </a:cubicBezTo>
                  <a:lnTo>
                    <a:pt x="4288" y="1545"/>
                  </a:lnTo>
                  <a:cubicBezTo>
                    <a:pt x="4282" y="1521"/>
                    <a:pt x="4270" y="1497"/>
                    <a:pt x="4258" y="1485"/>
                  </a:cubicBezTo>
                  <a:lnTo>
                    <a:pt x="4241" y="1438"/>
                  </a:lnTo>
                  <a:cubicBezTo>
                    <a:pt x="4223" y="1414"/>
                    <a:pt x="4217" y="1396"/>
                    <a:pt x="4199" y="1372"/>
                  </a:cubicBezTo>
                  <a:cubicBezTo>
                    <a:pt x="4193" y="1355"/>
                    <a:pt x="4187" y="1349"/>
                    <a:pt x="4181" y="1337"/>
                  </a:cubicBezTo>
                  <a:cubicBezTo>
                    <a:pt x="4157" y="1307"/>
                    <a:pt x="4140" y="1265"/>
                    <a:pt x="4122" y="1236"/>
                  </a:cubicBezTo>
                  <a:cubicBezTo>
                    <a:pt x="4110" y="1230"/>
                    <a:pt x="4110" y="1224"/>
                    <a:pt x="4104" y="1218"/>
                  </a:cubicBezTo>
                  <a:cubicBezTo>
                    <a:pt x="4092" y="1194"/>
                    <a:pt x="4074" y="1165"/>
                    <a:pt x="4051" y="1141"/>
                  </a:cubicBezTo>
                  <a:cubicBezTo>
                    <a:pt x="4045" y="1129"/>
                    <a:pt x="4039" y="1117"/>
                    <a:pt x="4033" y="1105"/>
                  </a:cubicBezTo>
                  <a:cubicBezTo>
                    <a:pt x="4015" y="1081"/>
                    <a:pt x="4003" y="1070"/>
                    <a:pt x="3985" y="1046"/>
                  </a:cubicBezTo>
                  <a:cubicBezTo>
                    <a:pt x="3979" y="1028"/>
                    <a:pt x="3973" y="1022"/>
                    <a:pt x="3956" y="1010"/>
                  </a:cubicBezTo>
                  <a:cubicBezTo>
                    <a:pt x="3944" y="992"/>
                    <a:pt x="3926" y="969"/>
                    <a:pt x="3914" y="957"/>
                  </a:cubicBezTo>
                  <a:cubicBezTo>
                    <a:pt x="3902" y="939"/>
                    <a:pt x="3890" y="933"/>
                    <a:pt x="3884" y="921"/>
                  </a:cubicBezTo>
                  <a:cubicBezTo>
                    <a:pt x="3866" y="903"/>
                    <a:pt x="3855" y="880"/>
                    <a:pt x="3837" y="868"/>
                  </a:cubicBezTo>
                  <a:cubicBezTo>
                    <a:pt x="3831" y="862"/>
                    <a:pt x="3825" y="850"/>
                    <a:pt x="3813" y="838"/>
                  </a:cubicBezTo>
                  <a:cubicBezTo>
                    <a:pt x="3813" y="832"/>
                    <a:pt x="3807" y="832"/>
                    <a:pt x="3807" y="820"/>
                  </a:cubicBezTo>
                  <a:lnTo>
                    <a:pt x="3801" y="814"/>
                  </a:lnTo>
                  <a:cubicBezTo>
                    <a:pt x="3777" y="790"/>
                    <a:pt x="3766" y="773"/>
                    <a:pt x="3742" y="749"/>
                  </a:cubicBezTo>
                  <a:lnTo>
                    <a:pt x="3676" y="684"/>
                  </a:lnTo>
                  <a:cubicBezTo>
                    <a:pt x="3676" y="672"/>
                    <a:pt x="3665" y="672"/>
                    <a:pt x="3665" y="666"/>
                  </a:cubicBezTo>
                  <a:lnTo>
                    <a:pt x="3540" y="541"/>
                  </a:lnTo>
                  <a:lnTo>
                    <a:pt x="3528" y="523"/>
                  </a:lnTo>
                  <a:cubicBezTo>
                    <a:pt x="3504" y="505"/>
                    <a:pt x="3481" y="488"/>
                    <a:pt x="3457" y="464"/>
                  </a:cubicBezTo>
                  <a:lnTo>
                    <a:pt x="3451" y="458"/>
                  </a:lnTo>
                  <a:cubicBezTo>
                    <a:pt x="3427" y="446"/>
                    <a:pt x="3415" y="422"/>
                    <a:pt x="3391" y="404"/>
                  </a:cubicBezTo>
                  <a:cubicBezTo>
                    <a:pt x="3385" y="404"/>
                    <a:pt x="3385" y="399"/>
                    <a:pt x="3380" y="399"/>
                  </a:cubicBezTo>
                  <a:cubicBezTo>
                    <a:pt x="3356" y="387"/>
                    <a:pt x="3332" y="363"/>
                    <a:pt x="3308" y="345"/>
                  </a:cubicBezTo>
                  <a:cubicBezTo>
                    <a:pt x="3302" y="345"/>
                    <a:pt x="3302" y="339"/>
                    <a:pt x="3296" y="339"/>
                  </a:cubicBezTo>
                  <a:cubicBezTo>
                    <a:pt x="3273" y="327"/>
                    <a:pt x="3261" y="309"/>
                    <a:pt x="3237" y="298"/>
                  </a:cubicBezTo>
                  <a:lnTo>
                    <a:pt x="3231" y="286"/>
                  </a:lnTo>
                  <a:lnTo>
                    <a:pt x="3160" y="244"/>
                  </a:lnTo>
                  <a:cubicBezTo>
                    <a:pt x="3154" y="244"/>
                    <a:pt x="3154" y="238"/>
                    <a:pt x="3148" y="238"/>
                  </a:cubicBezTo>
                  <a:cubicBezTo>
                    <a:pt x="3124" y="220"/>
                    <a:pt x="3100" y="209"/>
                    <a:pt x="3071" y="191"/>
                  </a:cubicBezTo>
                  <a:cubicBezTo>
                    <a:pt x="3053" y="179"/>
                    <a:pt x="3023" y="161"/>
                    <a:pt x="3000" y="155"/>
                  </a:cubicBezTo>
                  <a:cubicBezTo>
                    <a:pt x="2994" y="155"/>
                    <a:pt x="2982" y="149"/>
                    <a:pt x="2976" y="149"/>
                  </a:cubicBezTo>
                  <a:cubicBezTo>
                    <a:pt x="2964" y="143"/>
                    <a:pt x="2940" y="131"/>
                    <a:pt x="2922" y="119"/>
                  </a:cubicBezTo>
                  <a:cubicBezTo>
                    <a:pt x="2916" y="119"/>
                    <a:pt x="2910" y="114"/>
                    <a:pt x="2905" y="114"/>
                  </a:cubicBezTo>
                  <a:cubicBezTo>
                    <a:pt x="2881" y="102"/>
                    <a:pt x="2857" y="90"/>
                    <a:pt x="2833" y="84"/>
                  </a:cubicBezTo>
                  <a:lnTo>
                    <a:pt x="2827" y="84"/>
                  </a:lnTo>
                  <a:cubicBezTo>
                    <a:pt x="2804" y="72"/>
                    <a:pt x="2786" y="66"/>
                    <a:pt x="2756" y="60"/>
                  </a:cubicBezTo>
                  <a:cubicBezTo>
                    <a:pt x="2744" y="60"/>
                    <a:pt x="2744" y="60"/>
                    <a:pt x="2738" y="54"/>
                  </a:cubicBezTo>
                  <a:cubicBezTo>
                    <a:pt x="2726" y="42"/>
                    <a:pt x="2703" y="36"/>
                    <a:pt x="2685" y="36"/>
                  </a:cubicBezTo>
                  <a:cubicBezTo>
                    <a:pt x="2679" y="36"/>
                    <a:pt x="2673" y="36"/>
                    <a:pt x="2667" y="30"/>
                  </a:cubicBezTo>
                  <a:cubicBezTo>
                    <a:pt x="2643" y="24"/>
                    <a:pt x="2625" y="24"/>
                    <a:pt x="2608" y="13"/>
                  </a:cubicBezTo>
                  <a:lnTo>
                    <a:pt x="2590" y="13"/>
                  </a:lnTo>
                  <a:cubicBezTo>
                    <a:pt x="2566" y="7"/>
                    <a:pt x="2554" y="7"/>
                    <a:pt x="2530" y="7"/>
                  </a:cubicBezTo>
                  <a:lnTo>
                    <a:pt x="2524" y="7"/>
                  </a:lnTo>
                  <a:cubicBezTo>
                    <a:pt x="2501" y="7"/>
                    <a:pt x="2477" y="1"/>
                    <a:pt x="2465" y="1"/>
                  </a:cubicBezTo>
                  <a:close/>
                </a:path>
              </a:pathLst>
            </a:custGeom>
            <a:solidFill>
              <a:srgbClr val="CCD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278"/>
            <p:cNvSpPr/>
            <p:nvPr/>
          </p:nvSpPr>
          <p:spPr>
            <a:xfrm>
              <a:off x="2563032" y="7079349"/>
              <a:ext cx="539231" cy="582613"/>
            </a:xfrm>
            <a:custGeom>
              <a:rect b="b" l="l" r="r" t="t"/>
              <a:pathLst>
                <a:path extrusionOk="0" h="4781" w="4425">
                  <a:moveTo>
                    <a:pt x="4092" y="0"/>
                  </a:moveTo>
                  <a:lnTo>
                    <a:pt x="185" y="2274"/>
                  </a:lnTo>
                  <a:cubicBezTo>
                    <a:pt x="386" y="2720"/>
                    <a:pt x="511" y="3195"/>
                    <a:pt x="511" y="3628"/>
                  </a:cubicBezTo>
                  <a:cubicBezTo>
                    <a:pt x="511" y="4186"/>
                    <a:pt x="321" y="4584"/>
                    <a:pt x="0" y="4780"/>
                  </a:cubicBezTo>
                  <a:lnTo>
                    <a:pt x="3902" y="2500"/>
                  </a:lnTo>
                  <a:cubicBezTo>
                    <a:pt x="4222" y="2304"/>
                    <a:pt x="4424" y="1912"/>
                    <a:pt x="4418" y="1348"/>
                  </a:cubicBezTo>
                  <a:cubicBezTo>
                    <a:pt x="4418" y="909"/>
                    <a:pt x="4300" y="445"/>
                    <a:pt x="4092" y="0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278"/>
            <p:cNvSpPr/>
            <p:nvPr/>
          </p:nvSpPr>
          <p:spPr>
            <a:xfrm>
              <a:off x="4259275" y="4994275"/>
              <a:ext cx="1381700" cy="897325"/>
            </a:xfrm>
            <a:custGeom>
              <a:rect b="b" l="l" r="r" t="t"/>
              <a:pathLst>
                <a:path extrusionOk="0" h="35893" w="55268">
                  <a:moveTo>
                    <a:pt x="0" y="12240"/>
                  </a:moveTo>
                  <a:lnTo>
                    <a:pt x="9501" y="13335"/>
                  </a:lnTo>
                  <a:lnTo>
                    <a:pt x="46839" y="4000"/>
                  </a:lnTo>
                  <a:lnTo>
                    <a:pt x="55268" y="0"/>
                  </a:lnTo>
                  <a:lnTo>
                    <a:pt x="54744" y="3429"/>
                  </a:lnTo>
                  <a:lnTo>
                    <a:pt x="40314" y="12335"/>
                  </a:lnTo>
                  <a:lnTo>
                    <a:pt x="18359" y="23178"/>
                  </a:lnTo>
                  <a:lnTo>
                    <a:pt x="17621" y="35893"/>
                  </a:lnTo>
                  <a:lnTo>
                    <a:pt x="15335" y="22749"/>
                  </a:lnTo>
                  <a:lnTo>
                    <a:pt x="285" y="12883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227" name="Google Shape;9227;p278"/>
            <p:cNvSpPr/>
            <p:nvPr/>
          </p:nvSpPr>
          <p:spPr>
            <a:xfrm>
              <a:off x="4257765" y="5301384"/>
              <a:ext cx="441499" cy="589193"/>
            </a:xfrm>
            <a:custGeom>
              <a:rect b="b" l="l" r="r" t="t"/>
              <a:pathLst>
                <a:path extrusionOk="0" h="4835" w="3623">
                  <a:moveTo>
                    <a:pt x="0" y="1"/>
                  </a:moveTo>
                  <a:lnTo>
                    <a:pt x="30" y="2780"/>
                  </a:lnTo>
                  <a:lnTo>
                    <a:pt x="3622" y="4834"/>
                  </a:lnTo>
                  <a:lnTo>
                    <a:pt x="3622" y="4834"/>
                  </a:lnTo>
                  <a:lnTo>
                    <a:pt x="3593" y="20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278"/>
            <p:cNvSpPr/>
            <p:nvPr/>
          </p:nvSpPr>
          <p:spPr>
            <a:xfrm>
              <a:off x="4257765" y="4743500"/>
              <a:ext cx="1388595" cy="808419"/>
            </a:xfrm>
            <a:custGeom>
              <a:rect b="b" l="l" r="r" t="t"/>
              <a:pathLst>
                <a:path extrusionOk="0" h="6634" w="11395">
                  <a:moveTo>
                    <a:pt x="7803" y="0"/>
                  </a:moveTo>
                  <a:lnTo>
                    <a:pt x="0" y="4579"/>
                  </a:lnTo>
                  <a:lnTo>
                    <a:pt x="3593" y="6633"/>
                  </a:lnTo>
                  <a:lnTo>
                    <a:pt x="11395" y="204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278"/>
            <p:cNvSpPr/>
            <p:nvPr/>
          </p:nvSpPr>
          <p:spPr>
            <a:xfrm>
              <a:off x="4695493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278"/>
            <p:cNvSpPr/>
            <p:nvPr/>
          </p:nvSpPr>
          <p:spPr>
            <a:xfrm>
              <a:off x="3927032" y="7823194"/>
              <a:ext cx="746149" cy="484150"/>
            </a:xfrm>
            <a:custGeom>
              <a:rect b="b" l="l" r="r" t="t"/>
              <a:pathLst>
                <a:path extrusionOk="0" h="3973" w="6123">
                  <a:moveTo>
                    <a:pt x="0" y="0"/>
                  </a:moveTo>
                  <a:lnTo>
                    <a:pt x="0" y="410"/>
                  </a:lnTo>
                  <a:lnTo>
                    <a:pt x="6122" y="3973"/>
                  </a:lnTo>
                  <a:lnTo>
                    <a:pt x="6122" y="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278"/>
            <p:cNvSpPr/>
            <p:nvPr/>
          </p:nvSpPr>
          <p:spPr>
            <a:xfrm>
              <a:off x="4673070" y="7437501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57" y="0"/>
                  </a:moveTo>
                  <a:lnTo>
                    <a:pt x="0" y="6722"/>
                  </a:lnTo>
                  <a:lnTo>
                    <a:pt x="0" y="7138"/>
                  </a:lnTo>
                  <a:lnTo>
                    <a:pt x="11663" y="404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278"/>
            <p:cNvSpPr/>
            <p:nvPr/>
          </p:nvSpPr>
          <p:spPr>
            <a:xfrm>
              <a:off x="3927032" y="7003307"/>
              <a:ext cx="2166549" cy="1253452"/>
            </a:xfrm>
            <a:custGeom>
              <a:rect b="b" l="l" r="r" t="t"/>
              <a:pathLst>
                <a:path extrusionOk="0" h="10286" w="17779">
                  <a:moveTo>
                    <a:pt x="11663" y="1"/>
                  </a:moveTo>
                  <a:lnTo>
                    <a:pt x="0" y="6728"/>
                  </a:lnTo>
                  <a:lnTo>
                    <a:pt x="6122" y="10285"/>
                  </a:lnTo>
                  <a:lnTo>
                    <a:pt x="17779" y="3563"/>
                  </a:lnTo>
                  <a:lnTo>
                    <a:pt x="11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278"/>
            <p:cNvSpPr/>
            <p:nvPr/>
          </p:nvSpPr>
          <p:spPr>
            <a:xfrm>
              <a:off x="4693672" y="4993195"/>
              <a:ext cx="954529" cy="897377"/>
            </a:xfrm>
            <a:custGeom>
              <a:rect b="b" l="l" r="r" t="t"/>
              <a:pathLst>
                <a:path extrusionOk="0" h="7364" w="7833">
                  <a:moveTo>
                    <a:pt x="7803" y="0"/>
                  </a:moveTo>
                  <a:lnTo>
                    <a:pt x="1" y="4584"/>
                  </a:lnTo>
                  <a:lnTo>
                    <a:pt x="30" y="7363"/>
                  </a:lnTo>
                  <a:lnTo>
                    <a:pt x="7833" y="2779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278"/>
            <p:cNvSpPr/>
            <p:nvPr/>
          </p:nvSpPr>
          <p:spPr>
            <a:xfrm>
              <a:off x="3964687" y="7029385"/>
              <a:ext cx="2076860" cy="1199102"/>
            </a:xfrm>
            <a:custGeom>
              <a:rect b="b" l="l" r="r" t="t"/>
              <a:pathLst>
                <a:path extrusionOk="0" h="9840" w="17043">
                  <a:moveTo>
                    <a:pt x="11324" y="0"/>
                  </a:moveTo>
                  <a:lnTo>
                    <a:pt x="5873" y="3148"/>
                  </a:lnTo>
                  <a:lnTo>
                    <a:pt x="2577" y="5048"/>
                  </a:lnTo>
                  <a:lnTo>
                    <a:pt x="0" y="6538"/>
                  </a:lnTo>
                  <a:lnTo>
                    <a:pt x="962" y="7090"/>
                  </a:lnTo>
                  <a:lnTo>
                    <a:pt x="5724" y="9840"/>
                  </a:lnTo>
                  <a:lnTo>
                    <a:pt x="10481" y="7090"/>
                  </a:lnTo>
                  <a:lnTo>
                    <a:pt x="14026" y="5048"/>
                  </a:lnTo>
                  <a:lnTo>
                    <a:pt x="17042" y="3302"/>
                  </a:lnTo>
                  <a:lnTo>
                    <a:pt x="16775" y="3148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278"/>
            <p:cNvSpPr/>
            <p:nvPr/>
          </p:nvSpPr>
          <p:spPr>
            <a:xfrm>
              <a:off x="4123225" y="7124200"/>
              <a:ext cx="1762832" cy="1012888"/>
            </a:xfrm>
            <a:custGeom>
              <a:rect b="b" l="l" r="r" t="t"/>
              <a:pathLst>
                <a:path extrusionOk="0" h="8255" w="14318">
                  <a:moveTo>
                    <a:pt x="9579" y="1087"/>
                  </a:moveTo>
                  <a:lnTo>
                    <a:pt x="10980" y="1894"/>
                  </a:lnTo>
                  <a:lnTo>
                    <a:pt x="9104" y="2975"/>
                  </a:lnTo>
                  <a:lnTo>
                    <a:pt x="7702" y="2168"/>
                  </a:lnTo>
                  <a:lnTo>
                    <a:pt x="9579" y="1087"/>
                  </a:lnTo>
                  <a:close/>
                  <a:moveTo>
                    <a:pt x="11051" y="1936"/>
                  </a:moveTo>
                  <a:lnTo>
                    <a:pt x="12453" y="2750"/>
                  </a:lnTo>
                  <a:lnTo>
                    <a:pt x="10570" y="3830"/>
                  </a:lnTo>
                  <a:lnTo>
                    <a:pt x="9169" y="3023"/>
                  </a:lnTo>
                  <a:lnTo>
                    <a:pt x="11051" y="1936"/>
                  </a:lnTo>
                  <a:close/>
                  <a:moveTo>
                    <a:pt x="7625" y="2203"/>
                  </a:moveTo>
                  <a:lnTo>
                    <a:pt x="9032" y="3017"/>
                  </a:lnTo>
                  <a:lnTo>
                    <a:pt x="7150" y="4097"/>
                  </a:lnTo>
                  <a:lnTo>
                    <a:pt x="5749" y="3290"/>
                  </a:lnTo>
                  <a:lnTo>
                    <a:pt x="7625" y="2203"/>
                  </a:lnTo>
                  <a:close/>
                  <a:moveTo>
                    <a:pt x="9104" y="3058"/>
                  </a:moveTo>
                  <a:lnTo>
                    <a:pt x="10505" y="3866"/>
                  </a:lnTo>
                  <a:lnTo>
                    <a:pt x="8629" y="4953"/>
                  </a:lnTo>
                  <a:lnTo>
                    <a:pt x="7227" y="4139"/>
                  </a:lnTo>
                  <a:lnTo>
                    <a:pt x="9104" y="3058"/>
                  </a:lnTo>
                  <a:close/>
                  <a:moveTo>
                    <a:pt x="5683" y="3331"/>
                  </a:moveTo>
                  <a:lnTo>
                    <a:pt x="7085" y="4145"/>
                  </a:lnTo>
                  <a:lnTo>
                    <a:pt x="5208" y="5226"/>
                  </a:lnTo>
                  <a:lnTo>
                    <a:pt x="3807" y="4418"/>
                  </a:lnTo>
                  <a:lnTo>
                    <a:pt x="5683" y="3331"/>
                  </a:lnTo>
                  <a:close/>
                  <a:moveTo>
                    <a:pt x="7150" y="4187"/>
                  </a:moveTo>
                  <a:lnTo>
                    <a:pt x="8557" y="4994"/>
                  </a:lnTo>
                  <a:lnTo>
                    <a:pt x="6675" y="6081"/>
                  </a:lnTo>
                  <a:lnTo>
                    <a:pt x="5274" y="5273"/>
                  </a:lnTo>
                  <a:lnTo>
                    <a:pt x="7150" y="4187"/>
                  </a:lnTo>
                  <a:close/>
                  <a:moveTo>
                    <a:pt x="3730" y="4454"/>
                  </a:moveTo>
                  <a:lnTo>
                    <a:pt x="5131" y="5261"/>
                  </a:lnTo>
                  <a:lnTo>
                    <a:pt x="3255" y="6348"/>
                  </a:lnTo>
                  <a:lnTo>
                    <a:pt x="1854" y="5540"/>
                  </a:lnTo>
                  <a:lnTo>
                    <a:pt x="3730" y="4454"/>
                  </a:lnTo>
                  <a:close/>
                  <a:moveTo>
                    <a:pt x="5208" y="5309"/>
                  </a:moveTo>
                  <a:lnTo>
                    <a:pt x="6610" y="6116"/>
                  </a:lnTo>
                  <a:lnTo>
                    <a:pt x="4733" y="7203"/>
                  </a:lnTo>
                  <a:lnTo>
                    <a:pt x="3332" y="6390"/>
                  </a:lnTo>
                  <a:lnTo>
                    <a:pt x="5208" y="5309"/>
                  </a:lnTo>
                  <a:close/>
                  <a:moveTo>
                    <a:pt x="11307" y="0"/>
                  </a:moveTo>
                  <a:lnTo>
                    <a:pt x="9579" y="1004"/>
                  </a:lnTo>
                  <a:lnTo>
                    <a:pt x="8231" y="226"/>
                  </a:lnTo>
                  <a:lnTo>
                    <a:pt x="8160" y="262"/>
                  </a:lnTo>
                  <a:lnTo>
                    <a:pt x="9513" y="1039"/>
                  </a:lnTo>
                  <a:lnTo>
                    <a:pt x="7631" y="2126"/>
                  </a:lnTo>
                  <a:lnTo>
                    <a:pt x="6283" y="1342"/>
                  </a:lnTo>
                  <a:lnTo>
                    <a:pt x="6218" y="1384"/>
                  </a:lnTo>
                  <a:lnTo>
                    <a:pt x="7566" y="2162"/>
                  </a:lnTo>
                  <a:lnTo>
                    <a:pt x="5689" y="3242"/>
                  </a:lnTo>
                  <a:lnTo>
                    <a:pt x="4336" y="2465"/>
                  </a:lnTo>
                  <a:lnTo>
                    <a:pt x="4270" y="2500"/>
                  </a:lnTo>
                  <a:lnTo>
                    <a:pt x="5624" y="3278"/>
                  </a:lnTo>
                  <a:lnTo>
                    <a:pt x="3742" y="4365"/>
                  </a:lnTo>
                  <a:lnTo>
                    <a:pt x="2394" y="3587"/>
                  </a:lnTo>
                  <a:lnTo>
                    <a:pt x="2329" y="3622"/>
                  </a:lnTo>
                  <a:lnTo>
                    <a:pt x="3676" y="4400"/>
                  </a:lnTo>
                  <a:lnTo>
                    <a:pt x="1800" y="5487"/>
                  </a:lnTo>
                  <a:lnTo>
                    <a:pt x="446" y="4703"/>
                  </a:lnTo>
                  <a:lnTo>
                    <a:pt x="381" y="4745"/>
                  </a:lnTo>
                  <a:lnTo>
                    <a:pt x="1735" y="5523"/>
                  </a:lnTo>
                  <a:lnTo>
                    <a:pt x="1" y="6526"/>
                  </a:lnTo>
                  <a:lnTo>
                    <a:pt x="72" y="6562"/>
                  </a:lnTo>
                  <a:lnTo>
                    <a:pt x="1800" y="5558"/>
                  </a:lnTo>
                  <a:lnTo>
                    <a:pt x="3201" y="6366"/>
                  </a:lnTo>
                  <a:lnTo>
                    <a:pt x="1473" y="7369"/>
                  </a:lnTo>
                  <a:lnTo>
                    <a:pt x="1539" y="7405"/>
                  </a:lnTo>
                  <a:lnTo>
                    <a:pt x="3267" y="6407"/>
                  </a:lnTo>
                  <a:lnTo>
                    <a:pt x="4674" y="7215"/>
                  </a:lnTo>
                  <a:lnTo>
                    <a:pt x="2940" y="8218"/>
                  </a:lnTo>
                  <a:lnTo>
                    <a:pt x="3011" y="8254"/>
                  </a:lnTo>
                  <a:lnTo>
                    <a:pt x="4739" y="7251"/>
                  </a:lnTo>
                  <a:lnTo>
                    <a:pt x="6087" y="8028"/>
                  </a:lnTo>
                  <a:lnTo>
                    <a:pt x="6159" y="7993"/>
                  </a:lnTo>
                  <a:lnTo>
                    <a:pt x="4805" y="7215"/>
                  </a:lnTo>
                  <a:lnTo>
                    <a:pt x="6681" y="6134"/>
                  </a:lnTo>
                  <a:lnTo>
                    <a:pt x="8035" y="6912"/>
                  </a:lnTo>
                  <a:lnTo>
                    <a:pt x="8100" y="6876"/>
                  </a:lnTo>
                  <a:lnTo>
                    <a:pt x="6752" y="6093"/>
                  </a:lnTo>
                  <a:lnTo>
                    <a:pt x="8629" y="5012"/>
                  </a:lnTo>
                  <a:lnTo>
                    <a:pt x="9977" y="5790"/>
                  </a:lnTo>
                  <a:lnTo>
                    <a:pt x="10048" y="5754"/>
                  </a:lnTo>
                  <a:lnTo>
                    <a:pt x="8694" y="4976"/>
                  </a:lnTo>
                  <a:lnTo>
                    <a:pt x="10570" y="3890"/>
                  </a:lnTo>
                  <a:lnTo>
                    <a:pt x="11924" y="4668"/>
                  </a:lnTo>
                  <a:lnTo>
                    <a:pt x="11990" y="4632"/>
                  </a:lnTo>
                  <a:lnTo>
                    <a:pt x="10642" y="3854"/>
                  </a:lnTo>
                  <a:lnTo>
                    <a:pt x="12518" y="2767"/>
                  </a:lnTo>
                  <a:lnTo>
                    <a:pt x="13872" y="3551"/>
                  </a:lnTo>
                  <a:lnTo>
                    <a:pt x="13937" y="3510"/>
                  </a:lnTo>
                  <a:lnTo>
                    <a:pt x="12583" y="2732"/>
                  </a:lnTo>
                  <a:lnTo>
                    <a:pt x="14317" y="1728"/>
                  </a:lnTo>
                  <a:lnTo>
                    <a:pt x="14246" y="1693"/>
                  </a:lnTo>
                  <a:lnTo>
                    <a:pt x="12518" y="2696"/>
                  </a:lnTo>
                  <a:lnTo>
                    <a:pt x="11117" y="1889"/>
                  </a:lnTo>
                  <a:lnTo>
                    <a:pt x="12845" y="885"/>
                  </a:lnTo>
                  <a:lnTo>
                    <a:pt x="12779" y="849"/>
                  </a:lnTo>
                  <a:lnTo>
                    <a:pt x="11051" y="1847"/>
                  </a:lnTo>
                  <a:lnTo>
                    <a:pt x="9644" y="1039"/>
                  </a:lnTo>
                  <a:lnTo>
                    <a:pt x="11378" y="36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278"/>
            <p:cNvSpPr/>
            <p:nvPr/>
          </p:nvSpPr>
          <p:spPr>
            <a:xfrm>
              <a:off x="4715722" y="8282613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278"/>
            <p:cNvSpPr/>
            <p:nvPr/>
          </p:nvSpPr>
          <p:spPr>
            <a:xfrm>
              <a:off x="5461029" y="7897042"/>
              <a:ext cx="1421253" cy="869837"/>
            </a:xfrm>
            <a:custGeom>
              <a:rect b="b" l="l" r="r" t="t"/>
              <a:pathLst>
                <a:path extrusionOk="0" h="7138" w="11663">
                  <a:moveTo>
                    <a:pt x="11663" y="0"/>
                  </a:moveTo>
                  <a:lnTo>
                    <a:pt x="1" y="6722"/>
                  </a:lnTo>
                  <a:lnTo>
                    <a:pt x="1" y="7137"/>
                  </a:lnTo>
                  <a:lnTo>
                    <a:pt x="11663" y="404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278"/>
            <p:cNvSpPr/>
            <p:nvPr/>
          </p:nvSpPr>
          <p:spPr>
            <a:xfrm>
              <a:off x="4715722" y="7462848"/>
              <a:ext cx="2166549" cy="1253330"/>
            </a:xfrm>
            <a:custGeom>
              <a:rect b="b" l="l" r="r" t="t"/>
              <a:pathLst>
                <a:path extrusionOk="0" h="10285" w="17779">
                  <a:moveTo>
                    <a:pt x="11651" y="0"/>
                  </a:moveTo>
                  <a:lnTo>
                    <a:pt x="1" y="6728"/>
                  </a:lnTo>
                  <a:lnTo>
                    <a:pt x="6117" y="10285"/>
                  </a:lnTo>
                  <a:lnTo>
                    <a:pt x="17779" y="3563"/>
                  </a:lnTo>
                  <a:lnTo>
                    <a:pt x="1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278"/>
            <p:cNvSpPr/>
            <p:nvPr/>
          </p:nvSpPr>
          <p:spPr>
            <a:xfrm>
              <a:off x="4752646" y="7488927"/>
              <a:ext cx="2077591" cy="1199102"/>
            </a:xfrm>
            <a:custGeom>
              <a:rect b="b" l="l" r="r" t="t"/>
              <a:pathLst>
                <a:path extrusionOk="0" h="9840" w="17049">
                  <a:moveTo>
                    <a:pt x="11330" y="0"/>
                  </a:moveTo>
                  <a:lnTo>
                    <a:pt x="9115" y="1277"/>
                  </a:lnTo>
                  <a:lnTo>
                    <a:pt x="5576" y="3319"/>
                  </a:lnTo>
                  <a:lnTo>
                    <a:pt x="1" y="6538"/>
                  </a:lnTo>
                  <a:lnTo>
                    <a:pt x="648" y="6912"/>
                  </a:lnTo>
                  <a:lnTo>
                    <a:pt x="5725" y="9839"/>
                  </a:lnTo>
                  <a:lnTo>
                    <a:pt x="10796" y="6912"/>
                  </a:lnTo>
                  <a:lnTo>
                    <a:pt x="17019" y="3319"/>
                  </a:lnTo>
                  <a:lnTo>
                    <a:pt x="17048" y="3302"/>
                  </a:lnTo>
                  <a:lnTo>
                    <a:pt x="13539" y="1277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278"/>
            <p:cNvSpPr/>
            <p:nvPr/>
          </p:nvSpPr>
          <p:spPr>
            <a:xfrm>
              <a:off x="4912525" y="7583500"/>
              <a:ext cx="1757355" cy="1011031"/>
            </a:xfrm>
            <a:custGeom>
              <a:rect b="b" l="l" r="r" t="t"/>
              <a:pathLst>
                <a:path extrusionOk="0" h="8255" w="14311">
                  <a:moveTo>
                    <a:pt x="9578" y="1082"/>
                  </a:moveTo>
                  <a:lnTo>
                    <a:pt x="10980" y="1889"/>
                  </a:lnTo>
                  <a:lnTo>
                    <a:pt x="9103" y="2970"/>
                  </a:lnTo>
                  <a:lnTo>
                    <a:pt x="7702" y="2162"/>
                  </a:lnTo>
                  <a:lnTo>
                    <a:pt x="9578" y="1082"/>
                  </a:lnTo>
                  <a:close/>
                  <a:moveTo>
                    <a:pt x="11045" y="1931"/>
                  </a:moveTo>
                  <a:lnTo>
                    <a:pt x="12452" y="2744"/>
                  </a:lnTo>
                  <a:lnTo>
                    <a:pt x="10570" y="3825"/>
                  </a:lnTo>
                  <a:lnTo>
                    <a:pt x="9168" y="3017"/>
                  </a:lnTo>
                  <a:lnTo>
                    <a:pt x="11045" y="1931"/>
                  </a:lnTo>
                  <a:close/>
                  <a:moveTo>
                    <a:pt x="7625" y="2210"/>
                  </a:moveTo>
                  <a:lnTo>
                    <a:pt x="9026" y="3017"/>
                  </a:lnTo>
                  <a:lnTo>
                    <a:pt x="7150" y="4098"/>
                  </a:lnTo>
                  <a:lnTo>
                    <a:pt x="5748" y="3290"/>
                  </a:lnTo>
                  <a:lnTo>
                    <a:pt x="7625" y="2210"/>
                  </a:lnTo>
                  <a:close/>
                  <a:moveTo>
                    <a:pt x="9103" y="3053"/>
                  </a:moveTo>
                  <a:lnTo>
                    <a:pt x="10504" y="3860"/>
                  </a:lnTo>
                  <a:lnTo>
                    <a:pt x="8628" y="4947"/>
                  </a:lnTo>
                  <a:lnTo>
                    <a:pt x="7221" y="4140"/>
                  </a:lnTo>
                  <a:lnTo>
                    <a:pt x="9103" y="3053"/>
                  </a:lnTo>
                  <a:close/>
                  <a:moveTo>
                    <a:pt x="5683" y="3326"/>
                  </a:moveTo>
                  <a:lnTo>
                    <a:pt x="7084" y="4140"/>
                  </a:lnTo>
                  <a:lnTo>
                    <a:pt x="5208" y="5220"/>
                  </a:lnTo>
                  <a:lnTo>
                    <a:pt x="3801" y="4413"/>
                  </a:lnTo>
                  <a:lnTo>
                    <a:pt x="5683" y="3326"/>
                  </a:lnTo>
                  <a:close/>
                  <a:moveTo>
                    <a:pt x="7155" y="4181"/>
                  </a:moveTo>
                  <a:lnTo>
                    <a:pt x="8563" y="4989"/>
                  </a:lnTo>
                  <a:lnTo>
                    <a:pt x="6680" y="6075"/>
                  </a:lnTo>
                  <a:lnTo>
                    <a:pt x="5279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7" y="5268"/>
                  </a:lnTo>
                  <a:lnTo>
                    <a:pt x="3260" y="6348"/>
                  </a:lnTo>
                  <a:lnTo>
                    <a:pt x="1859" y="5541"/>
                  </a:lnTo>
                  <a:lnTo>
                    <a:pt x="3735" y="4454"/>
                  </a:lnTo>
                  <a:close/>
                  <a:moveTo>
                    <a:pt x="5208" y="5303"/>
                  </a:moveTo>
                  <a:lnTo>
                    <a:pt x="6609" y="6111"/>
                  </a:lnTo>
                  <a:lnTo>
                    <a:pt x="4733" y="7192"/>
                  </a:lnTo>
                  <a:lnTo>
                    <a:pt x="3326" y="6384"/>
                  </a:lnTo>
                  <a:lnTo>
                    <a:pt x="5208" y="5303"/>
                  </a:lnTo>
                  <a:close/>
                  <a:moveTo>
                    <a:pt x="11306" y="1"/>
                  </a:moveTo>
                  <a:lnTo>
                    <a:pt x="9578" y="1004"/>
                  </a:lnTo>
                  <a:lnTo>
                    <a:pt x="8224" y="226"/>
                  </a:lnTo>
                  <a:lnTo>
                    <a:pt x="8159" y="262"/>
                  </a:lnTo>
                  <a:lnTo>
                    <a:pt x="9513" y="1040"/>
                  </a:lnTo>
                  <a:lnTo>
                    <a:pt x="7631" y="2127"/>
                  </a:lnTo>
                  <a:lnTo>
                    <a:pt x="6283" y="1349"/>
                  </a:lnTo>
                  <a:lnTo>
                    <a:pt x="6217" y="1384"/>
                  </a:lnTo>
                  <a:lnTo>
                    <a:pt x="7565" y="2162"/>
                  </a:lnTo>
                  <a:lnTo>
                    <a:pt x="5689" y="3249"/>
                  </a:lnTo>
                  <a:lnTo>
                    <a:pt x="4335" y="2465"/>
                  </a:lnTo>
                  <a:lnTo>
                    <a:pt x="4270" y="2507"/>
                  </a:lnTo>
                  <a:lnTo>
                    <a:pt x="5618" y="3284"/>
                  </a:lnTo>
                  <a:lnTo>
                    <a:pt x="3741" y="4365"/>
                  </a:lnTo>
                  <a:lnTo>
                    <a:pt x="2393" y="3587"/>
                  </a:lnTo>
                  <a:lnTo>
                    <a:pt x="2322" y="3623"/>
                  </a:lnTo>
                  <a:lnTo>
                    <a:pt x="3676" y="4401"/>
                  </a:lnTo>
                  <a:lnTo>
                    <a:pt x="1799" y="5487"/>
                  </a:lnTo>
                  <a:lnTo>
                    <a:pt x="446" y="4710"/>
                  </a:lnTo>
                  <a:lnTo>
                    <a:pt x="380" y="4745"/>
                  </a:lnTo>
                  <a:lnTo>
                    <a:pt x="1728" y="5523"/>
                  </a:lnTo>
                  <a:lnTo>
                    <a:pt x="0" y="6527"/>
                  </a:lnTo>
                  <a:lnTo>
                    <a:pt x="66" y="6562"/>
                  </a:lnTo>
                  <a:lnTo>
                    <a:pt x="1799" y="5559"/>
                  </a:lnTo>
                  <a:lnTo>
                    <a:pt x="3201" y="6372"/>
                  </a:lnTo>
                  <a:lnTo>
                    <a:pt x="1473" y="7370"/>
                  </a:lnTo>
                  <a:lnTo>
                    <a:pt x="1538" y="7411"/>
                  </a:lnTo>
                  <a:lnTo>
                    <a:pt x="3266" y="6408"/>
                  </a:lnTo>
                  <a:lnTo>
                    <a:pt x="4668" y="7215"/>
                  </a:lnTo>
                  <a:lnTo>
                    <a:pt x="2940" y="8219"/>
                  </a:lnTo>
                  <a:lnTo>
                    <a:pt x="3005" y="8255"/>
                  </a:lnTo>
                  <a:lnTo>
                    <a:pt x="4739" y="7257"/>
                  </a:lnTo>
                  <a:lnTo>
                    <a:pt x="6087" y="8035"/>
                  </a:lnTo>
                  <a:lnTo>
                    <a:pt x="6152" y="7999"/>
                  </a:lnTo>
                  <a:lnTo>
                    <a:pt x="4804" y="7215"/>
                  </a:lnTo>
                  <a:lnTo>
                    <a:pt x="6680" y="6135"/>
                  </a:lnTo>
                  <a:lnTo>
                    <a:pt x="8034" y="6913"/>
                  </a:lnTo>
                  <a:lnTo>
                    <a:pt x="8100" y="6877"/>
                  </a:lnTo>
                  <a:lnTo>
                    <a:pt x="6746" y="6099"/>
                  </a:lnTo>
                  <a:lnTo>
                    <a:pt x="8628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93" y="4977"/>
                  </a:lnTo>
                  <a:lnTo>
                    <a:pt x="10570" y="3890"/>
                  </a:lnTo>
                  <a:lnTo>
                    <a:pt x="11924" y="4674"/>
                  </a:lnTo>
                  <a:lnTo>
                    <a:pt x="11989" y="4632"/>
                  </a:lnTo>
                  <a:lnTo>
                    <a:pt x="10641" y="3855"/>
                  </a:lnTo>
                  <a:lnTo>
                    <a:pt x="12517" y="2774"/>
                  </a:lnTo>
                  <a:lnTo>
                    <a:pt x="13865" y="3552"/>
                  </a:lnTo>
                  <a:lnTo>
                    <a:pt x="13937" y="3516"/>
                  </a:lnTo>
                  <a:lnTo>
                    <a:pt x="12583" y="2732"/>
                  </a:lnTo>
                  <a:lnTo>
                    <a:pt x="14311" y="1735"/>
                  </a:lnTo>
                  <a:lnTo>
                    <a:pt x="14245" y="1693"/>
                  </a:lnTo>
                  <a:lnTo>
                    <a:pt x="12517" y="2697"/>
                  </a:lnTo>
                  <a:lnTo>
                    <a:pt x="11116" y="1889"/>
                  </a:lnTo>
                  <a:lnTo>
                    <a:pt x="12844" y="886"/>
                  </a:lnTo>
                  <a:lnTo>
                    <a:pt x="12779" y="850"/>
                  </a:lnTo>
                  <a:lnTo>
                    <a:pt x="11045" y="1853"/>
                  </a:lnTo>
                  <a:lnTo>
                    <a:pt x="9643" y="1040"/>
                  </a:lnTo>
                  <a:lnTo>
                    <a:pt x="11371" y="42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278"/>
            <p:cNvSpPr/>
            <p:nvPr/>
          </p:nvSpPr>
          <p:spPr>
            <a:xfrm>
              <a:off x="5509530" y="8737036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1" y="1"/>
                  </a:moveTo>
                  <a:lnTo>
                    <a:pt x="1" y="417"/>
                  </a:lnTo>
                  <a:lnTo>
                    <a:pt x="6117" y="3973"/>
                  </a:lnTo>
                  <a:lnTo>
                    <a:pt x="6117" y="35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278"/>
            <p:cNvSpPr/>
            <p:nvPr/>
          </p:nvSpPr>
          <p:spPr>
            <a:xfrm>
              <a:off x="6254837" y="8350734"/>
              <a:ext cx="1421253" cy="870568"/>
            </a:xfrm>
            <a:custGeom>
              <a:rect b="b" l="l" r="r" t="t"/>
              <a:pathLst>
                <a:path extrusionOk="0" h="7144" w="11663">
                  <a:moveTo>
                    <a:pt x="11663" y="0"/>
                  </a:moveTo>
                  <a:lnTo>
                    <a:pt x="1" y="6722"/>
                  </a:lnTo>
                  <a:lnTo>
                    <a:pt x="1" y="7143"/>
                  </a:lnTo>
                  <a:lnTo>
                    <a:pt x="11663" y="416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278"/>
            <p:cNvSpPr/>
            <p:nvPr/>
          </p:nvSpPr>
          <p:spPr>
            <a:xfrm>
              <a:off x="5509530" y="7917271"/>
              <a:ext cx="2166549" cy="1252599"/>
            </a:xfrm>
            <a:custGeom>
              <a:rect b="b" l="l" r="r" t="t"/>
              <a:pathLst>
                <a:path extrusionOk="0" h="10279" w="17779">
                  <a:moveTo>
                    <a:pt x="11657" y="0"/>
                  </a:moveTo>
                  <a:lnTo>
                    <a:pt x="1" y="6728"/>
                  </a:lnTo>
                  <a:lnTo>
                    <a:pt x="6117" y="10279"/>
                  </a:lnTo>
                  <a:lnTo>
                    <a:pt x="17779" y="3557"/>
                  </a:ln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278"/>
            <p:cNvSpPr/>
            <p:nvPr/>
          </p:nvSpPr>
          <p:spPr>
            <a:xfrm>
              <a:off x="5547186" y="794261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0"/>
                  </a:moveTo>
                  <a:lnTo>
                    <a:pt x="5802" y="3189"/>
                  </a:lnTo>
                  <a:lnTo>
                    <a:pt x="0" y="6544"/>
                  </a:lnTo>
                  <a:lnTo>
                    <a:pt x="5719" y="9845"/>
                  </a:lnTo>
                  <a:lnTo>
                    <a:pt x="17048" y="3308"/>
                  </a:lnTo>
                  <a:lnTo>
                    <a:pt x="16840" y="3189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278"/>
            <p:cNvSpPr/>
            <p:nvPr/>
          </p:nvSpPr>
          <p:spPr>
            <a:xfrm>
              <a:off x="5707850" y="8037575"/>
              <a:ext cx="1754063" cy="1011568"/>
            </a:xfrm>
            <a:custGeom>
              <a:rect b="b" l="l" r="r" t="t"/>
              <a:pathLst>
                <a:path extrusionOk="0" h="8255" w="14311">
                  <a:moveTo>
                    <a:pt x="9572" y="1076"/>
                  </a:moveTo>
                  <a:lnTo>
                    <a:pt x="10979" y="1883"/>
                  </a:lnTo>
                  <a:lnTo>
                    <a:pt x="9097" y="2970"/>
                  </a:lnTo>
                  <a:lnTo>
                    <a:pt x="7696" y="2156"/>
                  </a:lnTo>
                  <a:lnTo>
                    <a:pt x="9572" y="1076"/>
                  </a:lnTo>
                  <a:close/>
                  <a:moveTo>
                    <a:pt x="11045" y="1931"/>
                  </a:moveTo>
                  <a:lnTo>
                    <a:pt x="12446" y="2738"/>
                  </a:lnTo>
                  <a:lnTo>
                    <a:pt x="10570" y="3825"/>
                  </a:lnTo>
                  <a:lnTo>
                    <a:pt x="9162" y="3011"/>
                  </a:lnTo>
                  <a:lnTo>
                    <a:pt x="11045" y="1931"/>
                  </a:lnTo>
                  <a:close/>
                  <a:moveTo>
                    <a:pt x="7624" y="2204"/>
                  </a:moveTo>
                  <a:lnTo>
                    <a:pt x="9026" y="3011"/>
                  </a:lnTo>
                  <a:lnTo>
                    <a:pt x="7149" y="4098"/>
                  </a:lnTo>
                  <a:lnTo>
                    <a:pt x="5742" y="3285"/>
                  </a:lnTo>
                  <a:lnTo>
                    <a:pt x="7624" y="2204"/>
                  </a:lnTo>
                  <a:close/>
                  <a:moveTo>
                    <a:pt x="9097" y="3047"/>
                  </a:moveTo>
                  <a:lnTo>
                    <a:pt x="10504" y="3861"/>
                  </a:lnTo>
                  <a:lnTo>
                    <a:pt x="8622" y="4941"/>
                  </a:lnTo>
                  <a:lnTo>
                    <a:pt x="7221" y="4134"/>
                  </a:lnTo>
                  <a:lnTo>
                    <a:pt x="9097" y="3047"/>
                  </a:lnTo>
                  <a:close/>
                  <a:moveTo>
                    <a:pt x="5677" y="3326"/>
                  </a:moveTo>
                  <a:lnTo>
                    <a:pt x="7078" y="4134"/>
                  </a:lnTo>
                  <a:lnTo>
                    <a:pt x="5202" y="5220"/>
                  </a:lnTo>
                  <a:lnTo>
                    <a:pt x="3800" y="4407"/>
                  </a:lnTo>
                  <a:lnTo>
                    <a:pt x="5677" y="3326"/>
                  </a:lnTo>
                  <a:close/>
                  <a:moveTo>
                    <a:pt x="7155" y="4181"/>
                  </a:moveTo>
                  <a:lnTo>
                    <a:pt x="8557" y="4989"/>
                  </a:lnTo>
                  <a:lnTo>
                    <a:pt x="6680" y="6069"/>
                  </a:lnTo>
                  <a:lnTo>
                    <a:pt x="5273" y="5262"/>
                  </a:lnTo>
                  <a:lnTo>
                    <a:pt x="7155" y="4181"/>
                  </a:lnTo>
                  <a:close/>
                  <a:moveTo>
                    <a:pt x="3735" y="4454"/>
                  </a:moveTo>
                  <a:lnTo>
                    <a:pt x="5136" y="5262"/>
                  </a:lnTo>
                  <a:lnTo>
                    <a:pt x="3260" y="6349"/>
                  </a:lnTo>
                  <a:lnTo>
                    <a:pt x="1853" y="5535"/>
                  </a:lnTo>
                  <a:lnTo>
                    <a:pt x="3735" y="4454"/>
                  </a:lnTo>
                  <a:close/>
                  <a:moveTo>
                    <a:pt x="5202" y="5297"/>
                  </a:moveTo>
                  <a:lnTo>
                    <a:pt x="6603" y="6111"/>
                  </a:lnTo>
                  <a:lnTo>
                    <a:pt x="4727" y="7192"/>
                  </a:lnTo>
                  <a:lnTo>
                    <a:pt x="3325" y="6384"/>
                  </a:lnTo>
                  <a:lnTo>
                    <a:pt x="5202" y="5297"/>
                  </a:lnTo>
                  <a:close/>
                  <a:moveTo>
                    <a:pt x="11306" y="1"/>
                  </a:moveTo>
                  <a:lnTo>
                    <a:pt x="9572" y="1004"/>
                  </a:lnTo>
                  <a:lnTo>
                    <a:pt x="8224" y="221"/>
                  </a:lnTo>
                  <a:lnTo>
                    <a:pt x="8159" y="262"/>
                  </a:lnTo>
                  <a:lnTo>
                    <a:pt x="9507" y="1040"/>
                  </a:lnTo>
                  <a:lnTo>
                    <a:pt x="7630" y="2121"/>
                  </a:lnTo>
                  <a:lnTo>
                    <a:pt x="6277" y="1343"/>
                  </a:lnTo>
                  <a:lnTo>
                    <a:pt x="6211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1"/>
                  </a:lnTo>
                  <a:lnTo>
                    <a:pt x="5617" y="3279"/>
                  </a:lnTo>
                  <a:lnTo>
                    <a:pt x="3741" y="4365"/>
                  </a:lnTo>
                  <a:lnTo>
                    <a:pt x="2387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3" y="5482"/>
                  </a:lnTo>
                  <a:lnTo>
                    <a:pt x="445" y="4704"/>
                  </a:lnTo>
                  <a:lnTo>
                    <a:pt x="374" y="4739"/>
                  </a:lnTo>
                  <a:lnTo>
                    <a:pt x="1728" y="5523"/>
                  </a:lnTo>
                  <a:lnTo>
                    <a:pt x="0" y="6521"/>
                  </a:lnTo>
                  <a:lnTo>
                    <a:pt x="65" y="6562"/>
                  </a:lnTo>
                  <a:lnTo>
                    <a:pt x="1793" y="5559"/>
                  </a:lnTo>
                  <a:lnTo>
                    <a:pt x="3195" y="6366"/>
                  </a:lnTo>
                  <a:lnTo>
                    <a:pt x="1467" y="7370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7" y="7215"/>
                  </a:lnTo>
                  <a:lnTo>
                    <a:pt x="2939" y="8213"/>
                  </a:lnTo>
                  <a:lnTo>
                    <a:pt x="3005" y="8255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0" y="6129"/>
                  </a:lnTo>
                  <a:lnTo>
                    <a:pt x="8028" y="6907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12"/>
                  </a:lnTo>
                  <a:lnTo>
                    <a:pt x="9976" y="5790"/>
                  </a:lnTo>
                  <a:lnTo>
                    <a:pt x="10041" y="5755"/>
                  </a:lnTo>
                  <a:lnTo>
                    <a:pt x="8687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3" y="4632"/>
                  </a:lnTo>
                  <a:lnTo>
                    <a:pt x="10635" y="3855"/>
                  </a:lnTo>
                  <a:lnTo>
                    <a:pt x="12511" y="2768"/>
                  </a:lnTo>
                  <a:lnTo>
                    <a:pt x="13865" y="3546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9"/>
                  </a:lnTo>
                  <a:lnTo>
                    <a:pt x="14245" y="1693"/>
                  </a:lnTo>
                  <a:lnTo>
                    <a:pt x="12511" y="2697"/>
                  </a:lnTo>
                  <a:lnTo>
                    <a:pt x="11110" y="1883"/>
                  </a:lnTo>
                  <a:lnTo>
                    <a:pt x="12838" y="886"/>
                  </a:lnTo>
                  <a:lnTo>
                    <a:pt x="12773" y="844"/>
                  </a:lnTo>
                  <a:lnTo>
                    <a:pt x="11045" y="1848"/>
                  </a:lnTo>
                  <a:lnTo>
                    <a:pt x="9643" y="1040"/>
                  </a:lnTo>
                  <a:lnTo>
                    <a:pt x="11371" y="36"/>
                  </a:lnTo>
                  <a:lnTo>
                    <a:pt x="1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278"/>
            <p:cNvSpPr/>
            <p:nvPr/>
          </p:nvSpPr>
          <p:spPr>
            <a:xfrm>
              <a:off x="6298342" y="9196577"/>
              <a:ext cx="745418" cy="484272"/>
            </a:xfrm>
            <a:custGeom>
              <a:rect b="b" l="l" r="r" t="t"/>
              <a:pathLst>
                <a:path extrusionOk="0" h="3974" w="6117">
                  <a:moveTo>
                    <a:pt x="0" y="1"/>
                  </a:moveTo>
                  <a:lnTo>
                    <a:pt x="0" y="410"/>
                  </a:lnTo>
                  <a:lnTo>
                    <a:pt x="6116" y="3973"/>
                  </a:lnTo>
                  <a:lnTo>
                    <a:pt x="6116" y="3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278"/>
            <p:cNvSpPr/>
            <p:nvPr/>
          </p:nvSpPr>
          <p:spPr>
            <a:xfrm>
              <a:off x="7043649" y="8810153"/>
              <a:ext cx="1421253" cy="870690"/>
            </a:xfrm>
            <a:custGeom>
              <a:rect b="b" l="l" r="r" t="t"/>
              <a:pathLst>
                <a:path extrusionOk="0" h="7145" w="11663">
                  <a:moveTo>
                    <a:pt x="11662" y="1"/>
                  </a:moveTo>
                  <a:lnTo>
                    <a:pt x="0" y="6728"/>
                  </a:lnTo>
                  <a:lnTo>
                    <a:pt x="0" y="7144"/>
                  </a:lnTo>
                  <a:lnTo>
                    <a:pt x="11662" y="410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278"/>
            <p:cNvSpPr/>
            <p:nvPr/>
          </p:nvSpPr>
          <p:spPr>
            <a:xfrm>
              <a:off x="6298342" y="8375959"/>
              <a:ext cx="2166549" cy="1254183"/>
            </a:xfrm>
            <a:custGeom>
              <a:rect b="b" l="l" r="r" t="t"/>
              <a:pathLst>
                <a:path extrusionOk="0" h="10292" w="17779">
                  <a:moveTo>
                    <a:pt x="11656" y="1"/>
                  </a:moveTo>
                  <a:lnTo>
                    <a:pt x="0" y="6735"/>
                  </a:lnTo>
                  <a:lnTo>
                    <a:pt x="6116" y="10291"/>
                  </a:lnTo>
                  <a:lnTo>
                    <a:pt x="17778" y="3564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278"/>
            <p:cNvSpPr/>
            <p:nvPr/>
          </p:nvSpPr>
          <p:spPr>
            <a:xfrm>
              <a:off x="6335876" y="8402038"/>
              <a:ext cx="2077591" cy="1199834"/>
            </a:xfrm>
            <a:custGeom>
              <a:rect b="b" l="l" r="r" t="t"/>
              <a:pathLst>
                <a:path extrusionOk="0" h="9846" w="17049">
                  <a:moveTo>
                    <a:pt x="11324" y="1"/>
                  </a:moveTo>
                  <a:lnTo>
                    <a:pt x="1" y="6544"/>
                  </a:lnTo>
                  <a:lnTo>
                    <a:pt x="5719" y="9846"/>
                  </a:lnTo>
                  <a:lnTo>
                    <a:pt x="17049" y="3308"/>
                  </a:lnTo>
                  <a:lnTo>
                    <a:pt x="11324" y="1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278"/>
            <p:cNvSpPr/>
            <p:nvPr/>
          </p:nvSpPr>
          <p:spPr>
            <a:xfrm>
              <a:off x="6493675" y="8495250"/>
              <a:ext cx="1757355" cy="1012290"/>
            </a:xfrm>
            <a:custGeom>
              <a:rect b="b" l="l" r="r" t="t"/>
              <a:pathLst>
                <a:path extrusionOk="0" h="8255" w="14311">
                  <a:moveTo>
                    <a:pt x="9572" y="1081"/>
                  </a:moveTo>
                  <a:lnTo>
                    <a:pt x="10980" y="1889"/>
                  </a:lnTo>
                  <a:lnTo>
                    <a:pt x="9097" y="2975"/>
                  </a:lnTo>
                  <a:lnTo>
                    <a:pt x="7696" y="2168"/>
                  </a:lnTo>
                  <a:lnTo>
                    <a:pt x="9572" y="1081"/>
                  </a:lnTo>
                  <a:close/>
                  <a:moveTo>
                    <a:pt x="11045" y="1936"/>
                  </a:moveTo>
                  <a:lnTo>
                    <a:pt x="12446" y="2744"/>
                  </a:lnTo>
                  <a:lnTo>
                    <a:pt x="10570" y="3830"/>
                  </a:lnTo>
                  <a:lnTo>
                    <a:pt x="9169" y="3017"/>
                  </a:lnTo>
                  <a:lnTo>
                    <a:pt x="11045" y="1936"/>
                  </a:lnTo>
                  <a:close/>
                  <a:moveTo>
                    <a:pt x="7625" y="2203"/>
                  </a:moveTo>
                  <a:lnTo>
                    <a:pt x="9026" y="3011"/>
                  </a:lnTo>
                  <a:lnTo>
                    <a:pt x="7144" y="4098"/>
                  </a:lnTo>
                  <a:lnTo>
                    <a:pt x="5742" y="3284"/>
                  </a:lnTo>
                  <a:lnTo>
                    <a:pt x="7625" y="2203"/>
                  </a:lnTo>
                  <a:close/>
                  <a:moveTo>
                    <a:pt x="9097" y="3059"/>
                  </a:moveTo>
                  <a:lnTo>
                    <a:pt x="10505" y="3866"/>
                  </a:lnTo>
                  <a:lnTo>
                    <a:pt x="8622" y="4947"/>
                  </a:lnTo>
                  <a:lnTo>
                    <a:pt x="7221" y="4139"/>
                  </a:lnTo>
                  <a:lnTo>
                    <a:pt x="9097" y="3059"/>
                  </a:lnTo>
                  <a:close/>
                  <a:moveTo>
                    <a:pt x="5677" y="3332"/>
                  </a:moveTo>
                  <a:lnTo>
                    <a:pt x="7078" y="4139"/>
                  </a:lnTo>
                  <a:lnTo>
                    <a:pt x="5202" y="5220"/>
                  </a:lnTo>
                  <a:lnTo>
                    <a:pt x="3801" y="4412"/>
                  </a:lnTo>
                  <a:lnTo>
                    <a:pt x="5677" y="3332"/>
                  </a:lnTo>
                  <a:close/>
                  <a:moveTo>
                    <a:pt x="7156" y="4181"/>
                  </a:moveTo>
                  <a:lnTo>
                    <a:pt x="8557" y="4994"/>
                  </a:lnTo>
                  <a:lnTo>
                    <a:pt x="6681" y="6075"/>
                  </a:lnTo>
                  <a:lnTo>
                    <a:pt x="5279" y="5267"/>
                  </a:lnTo>
                  <a:lnTo>
                    <a:pt x="7156" y="4181"/>
                  </a:lnTo>
                  <a:close/>
                  <a:moveTo>
                    <a:pt x="3735" y="4448"/>
                  </a:moveTo>
                  <a:lnTo>
                    <a:pt x="5137" y="5262"/>
                  </a:lnTo>
                  <a:lnTo>
                    <a:pt x="3260" y="6342"/>
                  </a:lnTo>
                  <a:lnTo>
                    <a:pt x="1853" y="5535"/>
                  </a:lnTo>
                  <a:lnTo>
                    <a:pt x="3735" y="4448"/>
                  </a:lnTo>
                  <a:close/>
                  <a:moveTo>
                    <a:pt x="5202" y="5303"/>
                  </a:moveTo>
                  <a:lnTo>
                    <a:pt x="6603" y="6111"/>
                  </a:lnTo>
                  <a:lnTo>
                    <a:pt x="4727" y="7197"/>
                  </a:lnTo>
                  <a:lnTo>
                    <a:pt x="3326" y="6390"/>
                  </a:lnTo>
                  <a:lnTo>
                    <a:pt x="5202" y="5303"/>
                  </a:lnTo>
                  <a:close/>
                  <a:moveTo>
                    <a:pt x="11306" y="0"/>
                  </a:moveTo>
                  <a:lnTo>
                    <a:pt x="9572" y="998"/>
                  </a:lnTo>
                  <a:lnTo>
                    <a:pt x="8225" y="220"/>
                  </a:lnTo>
                  <a:lnTo>
                    <a:pt x="8159" y="256"/>
                  </a:lnTo>
                  <a:lnTo>
                    <a:pt x="9507" y="1040"/>
                  </a:lnTo>
                  <a:lnTo>
                    <a:pt x="7631" y="2120"/>
                  </a:lnTo>
                  <a:lnTo>
                    <a:pt x="6277" y="1342"/>
                  </a:lnTo>
                  <a:lnTo>
                    <a:pt x="6212" y="1378"/>
                  </a:lnTo>
                  <a:lnTo>
                    <a:pt x="7559" y="2156"/>
                  </a:lnTo>
                  <a:lnTo>
                    <a:pt x="5683" y="3243"/>
                  </a:lnTo>
                  <a:lnTo>
                    <a:pt x="4335" y="2465"/>
                  </a:lnTo>
                  <a:lnTo>
                    <a:pt x="4264" y="2500"/>
                  </a:lnTo>
                  <a:lnTo>
                    <a:pt x="5618" y="3278"/>
                  </a:lnTo>
                  <a:lnTo>
                    <a:pt x="3741" y="4365"/>
                  </a:lnTo>
                  <a:lnTo>
                    <a:pt x="2388" y="3581"/>
                  </a:lnTo>
                  <a:lnTo>
                    <a:pt x="2322" y="3623"/>
                  </a:lnTo>
                  <a:lnTo>
                    <a:pt x="3670" y="4401"/>
                  </a:lnTo>
                  <a:lnTo>
                    <a:pt x="1794" y="5481"/>
                  </a:lnTo>
                  <a:lnTo>
                    <a:pt x="446" y="4703"/>
                  </a:lnTo>
                  <a:lnTo>
                    <a:pt x="375" y="4739"/>
                  </a:lnTo>
                  <a:lnTo>
                    <a:pt x="1728" y="5517"/>
                  </a:lnTo>
                  <a:lnTo>
                    <a:pt x="0" y="6520"/>
                  </a:lnTo>
                  <a:lnTo>
                    <a:pt x="66" y="6556"/>
                  </a:lnTo>
                  <a:lnTo>
                    <a:pt x="1794" y="5558"/>
                  </a:lnTo>
                  <a:lnTo>
                    <a:pt x="3195" y="6366"/>
                  </a:lnTo>
                  <a:lnTo>
                    <a:pt x="1467" y="7369"/>
                  </a:lnTo>
                  <a:lnTo>
                    <a:pt x="1532" y="7405"/>
                  </a:lnTo>
                  <a:lnTo>
                    <a:pt x="3266" y="6402"/>
                  </a:lnTo>
                  <a:lnTo>
                    <a:pt x="4668" y="7215"/>
                  </a:lnTo>
                  <a:lnTo>
                    <a:pt x="2940" y="8213"/>
                  </a:lnTo>
                  <a:lnTo>
                    <a:pt x="3005" y="8254"/>
                  </a:lnTo>
                  <a:lnTo>
                    <a:pt x="4733" y="7251"/>
                  </a:lnTo>
                  <a:lnTo>
                    <a:pt x="6087" y="8029"/>
                  </a:lnTo>
                  <a:lnTo>
                    <a:pt x="6152" y="7993"/>
                  </a:lnTo>
                  <a:lnTo>
                    <a:pt x="4798" y="7215"/>
                  </a:lnTo>
                  <a:lnTo>
                    <a:pt x="6681" y="6128"/>
                  </a:lnTo>
                  <a:lnTo>
                    <a:pt x="8029" y="6906"/>
                  </a:lnTo>
                  <a:lnTo>
                    <a:pt x="8094" y="6871"/>
                  </a:lnTo>
                  <a:lnTo>
                    <a:pt x="6746" y="6093"/>
                  </a:lnTo>
                  <a:lnTo>
                    <a:pt x="8622" y="5006"/>
                  </a:lnTo>
                  <a:lnTo>
                    <a:pt x="9976" y="5790"/>
                  </a:lnTo>
                  <a:lnTo>
                    <a:pt x="10042" y="5748"/>
                  </a:lnTo>
                  <a:lnTo>
                    <a:pt x="8694" y="4971"/>
                  </a:lnTo>
                  <a:lnTo>
                    <a:pt x="10570" y="3890"/>
                  </a:lnTo>
                  <a:lnTo>
                    <a:pt x="11918" y="4668"/>
                  </a:lnTo>
                  <a:lnTo>
                    <a:pt x="11989" y="4632"/>
                  </a:lnTo>
                  <a:lnTo>
                    <a:pt x="10635" y="3848"/>
                  </a:lnTo>
                  <a:lnTo>
                    <a:pt x="12512" y="2768"/>
                  </a:lnTo>
                  <a:lnTo>
                    <a:pt x="13866" y="3545"/>
                  </a:lnTo>
                  <a:lnTo>
                    <a:pt x="13931" y="3510"/>
                  </a:lnTo>
                  <a:lnTo>
                    <a:pt x="12583" y="2732"/>
                  </a:lnTo>
                  <a:lnTo>
                    <a:pt x="14311" y="1728"/>
                  </a:lnTo>
                  <a:lnTo>
                    <a:pt x="14246" y="1693"/>
                  </a:lnTo>
                  <a:lnTo>
                    <a:pt x="12512" y="2690"/>
                  </a:lnTo>
                  <a:lnTo>
                    <a:pt x="11110" y="1883"/>
                  </a:lnTo>
                  <a:lnTo>
                    <a:pt x="12838" y="879"/>
                  </a:lnTo>
                  <a:lnTo>
                    <a:pt x="12773" y="844"/>
                  </a:lnTo>
                  <a:lnTo>
                    <a:pt x="11045" y="1847"/>
                  </a:lnTo>
                  <a:lnTo>
                    <a:pt x="9644" y="1040"/>
                  </a:lnTo>
                  <a:lnTo>
                    <a:pt x="11372" y="36"/>
                  </a:lnTo>
                  <a:lnTo>
                    <a:pt x="11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278"/>
            <p:cNvSpPr/>
            <p:nvPr/>
          </p:nvSpPr>
          <p:spPr>
            <a:xfrm>
              <a:off x="7819300" y="6834772"/>
              <a:ext cx="486343" cy="353150"/>
            </a:xfrm>
            <a:custGeom>
              <a:rect b="b" l="l" r="r" t="t"/>
              <a:pathLst>
                <a:path extrusionOk="0" h="2898" w="3991">
                  <a:moveTo>
                    <a:pt x="3991" y="0"/>
                  </a:moveTo>
                  <a:lnTo>
                    <a:pt x="1" y="2322"/>
                  </a:lnTo>
                  <a:lnTo>
                    <a:pt x="1" y="2898"/>
                  </a:lnTo>
                  <a:lnTo>
                    <a:pt x="3991" y="570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278"/>
            <p:cNvSpPr/>
            <p:nvPr/>
          </p:nvSpPr>
          <p:spPr>
            <a:xfrm>
              <a:off x="5028298" y="5506843"/>
              <a:ext cx="2791081" cy="1681059"/>
            </a:xfrm>
            <a:custGeom>
              <a:rect b="b" l="l" r="r" t="t"/>
              <a:pathLst>
                <a:path extrusionOk="0" h="13795" w="22904">
                  <a:moveTo>
                    <a:pt x="1" y="1"/>
                  </a:moveTo>
                  <a:lnTo>
                    <a:pt x="1" y="571"/>
                  </a:lnTo>
                  <a:lnTo>
                    <a:pt x="22904" y="13795"/>
                  </a:lnTo>
                  <a:lnTo>
                    <a:pt x="22904" y="13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278"/>
            <p:cNvSpPr/>
            <p:nvPr/>
          </p:nvSpPr>
          <p:spPr>
            <a:xfrm>
              <a:off x="5028298" y="5224001"/>
              <a:ext cx="3277303" cy="1893704"/>
            </a:xfrm>
            <a:custGeom>
              <a:rect b="b" l="l" r="r" t="t"/>
              <a:pathLst>
                <a:path extrusionOk="0" h="15540" w="26894">
                  <a:moveTo>
                    <a:pt x="3997" y="0"/>
                  </a:moveTo>
                  <a:lnTo>
                    <a:pt x="1" y="2322"/>
                  </a:lnTo>
                  <a:lnTo>
                    <a:pt x="22904" y="15540"/>
                  </a:lnTo>
                  <a:lnTo>
                    <a:pt x="26894" y="1321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278"/>
            <p:cNvSpPr/>
            <p:nvPr/>
          </p:nvSpPr>
          <p:spPr>
            <a:xfrm>
              <a:off x="5071802" y="5248617"/>
              <a:ext cx="3191148" cy="1843742"/>
            </a:xfrm>
            <a:custGeom>
              <a:rect b="b" l="l" r="r" t="t"/>
              <a:pathLst>
                <a:path extrusionOk="0" h="15130" w="26187">
                  <a:moveTo>
                    <a:pt x="3640" y="0"/>
                  </a:moveTo>
                  <a:lnTo>
                    <a:pt x="2476" y="683"/>
                  </a:lnTo>
                  <a:lnTo>
                    <a:pt x="2405" y="719"/>
                  </a:lnTo>
                  <a:lnTo>
                    <a:pt x="1271" y="1378"/>
                  </a:lnTo>
                  <a:lnTo>
                    <a:pt x="1200" y="1425"/>
                  </a:lnTo>
                  <a:lnTo>
                    <a:pt x="0" y="2120"/>
                  </a:lnTo>
                  <a:lnTo>
                    <a:pt x="1033" y="2714"/>
                  </a:lnTo>
                  <a:lnTo>
                    <a:pt x="1111" y="2761"/>
                  </a:lnTo>
                  <a:lnTo>
                    <a:pt x="2108" y="3337"/>
                  </a:lnTo>
                  <a:lnTo>
                    <a:pt x="2185" y="3373"/>
                  </a:lnTo>
                  <a:lnTo>
                    <a:pt x="3189" y="3955"/>
                  </a:lnTo>
                  <a:lnTo>
                    <a:pt x="3254" y="3996"/>
                  </a:lnTo>
                  <a:lnTo>
                    <a:pt x="4264" y="4578"/>
                  </a:lnTo>
                  <a:lnTo>
                    <a:pt x="4329" y="4614"/>
                  </a:lnTo>
                  <a:lnTo>
                    <a:pt x="5333" y="5196"/>
                  </a:lnTo>
                  <a:lnTo>
                    <a:pt x="5404" y="5237"/>
                  </a:lnTo>
                  <a:lnTo>
                    <a:pt x="6407" y="5819"/>
                  </a:lnTo>
                  <a:lnTo>
                    <a:pt x="6484" y="5861"/>
                  </a:lnTo>
                  <a:lnTo>
                    <a:pt x="7482" y="6443"/>
                  </a:lnTo>
                  <a:lnTo>
                    <a:pt x="7559" y="6478"/>
                  </a:lnTo>
                  <a:lnTo>
                    <a:pt x="8563" y="7054"/>
                  </a:lnTo>
                  <a:lnTo>
                    <a:pt x="8628" y="7102"/>
                  </a:lnTo>
                  <a:lnTo>
                    <a:pt x="9638" y="7678"/>
                  </a:lnTo>
                  <a:lnTo>
                    <a:pt x="9703" y="7719"/>
                  </a:lnTo>
                  <a:lnTo>
                    <a:pt x="10712" y="8301"/>
                  </a:lnTo>
                  <a:lnTo>
                    <a:pt x="10778" y="8343"/>
                  </a:lnTo>
                  <a:lnTo>
                    <a:pt x="11781" y="8919"/>
                  </a:lnTo>
                  <a:lnTo>
                    <a:pt x="11858" y="8966"/>
                  </a:lnTo>
                  <a:lnTo>
                    <a:pt x="12856" y="9542"/>
                  </a:lnTo>
                  <a:lnTo>
                    <a:pt x="12933" y="9578"/>
                  </a:lnTo>
                  <a:lnTo>
                    <a:pt x="13937" y="10160"/>
                  </a:lnTo>
                  <a:lnTo>
                    <a:pt x="14008" y="10202"/>
                  </a:lnTo>
                  <a:lnTo>
                    <a:pt x="15011" y="10783"/>
                  </a:lnTo>
                  <a:lnTo>
                    <a:pt x="15077" y="10825"/>
                  </a:lnTo>
                  <a:lnTo>
                    <a:pt x="16086" y="11407"/>
                  </a:lnTo>
                  <a:lnTo>
                    <a:pt x="16151" y="11443"/>
                  </a:lnTo>
                  <a:lnTo>
                    <a:pt x="17161" y="12024"/>
                  </a:lnTo>
                  <a:lnTo>
                    <a:pt x="17232" y="12066"/>
                  </a:lnTo>
                  <a:lnTo>
                    <a:pt x="18230" y="12648"/>
                  </a:lnTo>
                  <a:lnTo>
                    <a:pt x="18307" y="12684"/>
                  </a:lnTo>
                  <a:lnTo>
                    <a:pt x="19310" y="13271"/>
                  </a:lnTo>
                  <a:lnTo>
                    <a:pt x="19382" y="13307"/>
                  </a:lnTo>
                  <a:lnTo>
                    <a:pt x="20385" y="13883"/>
                  </a:lnTo>
                  <a:lnTo>
                    <a:pt x="20456" y="13931"/>
                  </a:lnTo>
                  <a:lnTo>
                    <a:pt x="21460" y="14507"/>
                  </a:lnTo>
                  <a:lnTo>
                    <a:pt x="21525" y="14548"/>
                  </a:lnTo>
                  <a:lnTo>
                    <a:pt x="22535" y="15124"/>
                  </a:lnTo>
                  <a:lnTo>
                    <a:pt x="22547" y="15130"/>
                  </a:lnTo>
                  <a:lnTo>
                    <a:pt x="23746" y="14435"/>
                  </a:lnTo>
                  <a:lnTo>
                    <a:pt x="23811" y="14400"/>
                  </a:lnTo>
                  <a:lnTo>
                    <a:pt x="24951" y="13735"/>
                  </a:lnTo>
                  <a:lnTo>
                    <a:pt x="25023" y="13699"/>
                  </a:lnTo>
                  <a:lnTo>
                    <a:pt x="26187" y="13016"/>
                  </a:lnTo>
                  <a:lnTo>
                    <a:pt x="25177" y="12434"/>
                  </a:lnTo>
                  <a:lnTo>
                    <a:pt x="25112" y="12399"/>
                  </a:lnTo>
                  <a:lnTo>
                    <a:pt x="24108" y="11817"/>
                  </a:lnTo>
                  <a:lnTo>
                    <a:pt x="24037" y="11775"/>
                  </a:lnTo>
                  <a:lnTo>
                    <a:pt x="23033" y="11199"/>
                  </a:lnTo>
                  <a:lnTo>
                    <a:pt x="22962" y="11152"/>
                  </a:lnTo>
                  <a:lnTo>
                    <a:pt x="21959" y="10576"/>
                  </a:lnTo>
                  <a:lnTo>
                    <a:pt x="21882" y="10540"/>
                  </a:lnTo>
                  <a:lnTo>
                    <a:pt x="20884" y="9958"/>
                  </a:lnTo>
                  <a:lnTo>
                    <a:pt x="20813" y="9911"/>
                  </a:lnTo>
                  <a:lnTo>
                    <a:pt x="19803" y="9335"/>
                  </a:lnTo>
                  <a:lnTo>
                    <a:pt x="19738" y="9299"/>
                  </a:lnTo>
                  <a:lnTo>
                    <a:pt x="18734" y="8711"/>
                  </a:lnTo>
                  <a:lnTo>
                    <a:pt x="18663" y="8675"/>
                  </a:lnTo>
                  <a:lnTo>
                    <a:pt x="17660" y="8094"/>
                  </a:lnTo>
                  <a:lnTo>
                    <a:pt x="17588" y="8052"/>
                  </a:lnTo>
                  <a:lnTo>
                    <a:pt x="16585" y="7470"/>
                  </a:lnTo>
                  <a:lnTo>
                    <a:pt x="16508" y="7434"/>
                  </a:lnTo>
                  <a:lnTo>
                    <a:pt x="15510" y="6858"/>
                  </a:lnTo>
                  <a:lnTo>
                    <a:pt x="15439" y="6811"/>
                  </a:lnTo>
                  <a:lnTo>
                    <a:pt x="14429" y="6235"/>
                  </a:lnTo>
                  <a:lnTo>
                    <a:pt x="14364" y="6187"/>
                  </a:lnTo>
                  <a:lnTo>
                    <a:pt x="13355" y="5606"/>
                  </a:lnTo>
                  <a:lnTo>
                    <a:pt x="13289" y="5570"/>
                  </a:lnTo>
                  <a:lnTo>
                    <a:pt x="12286" y="4994"/>
                  </a:lnTo>
                  <a:lnTo>
                    <a:pt x="12215" y="4946"/>
                  </a:lnTo>
                  <a:lnTo>
                    <a:pt x="11211" y="4370"/>
                  </a:lnTo>
                  <a:lnTo>
                    <a:pt x="11134" y="4335"/>
                  </a:lnTo>
                  <a:lnTo>
                    <a:pt x="10136" y="3747"/>
                  </a:lnTo>
                  <a:lnTo>
                    <a:pt x="10059" y="3711"/>
                  </a:lnTo>
                  <a:lnTo>
                    <a:pt x="9056" y="3129"/>
                  </a:lnTo>
                  <a:lnTo>
                    <a:pt x="8990" y="3082"/>
                  </a:lnTo>
                  <a:lnTo>
                    <a:pt x="7981" y="2506"/>
                  </a:lnTo>
                  <a:lnTo>
                    <a:pt x="7916" y="2470"/>
                  </a:lnTo>
                  <a:lnTo>
                    <a:pt x="6906" y="1888"/>
                  </a:lnTo>
                  <a:lnTo>
                    <a:pt x="6841" y="1847"/>
                  </a:lnTo>
                  <a:lnTo>
                    <a:pt x="5837" y="1265"/>
                  </a:lnTo>
                  <a:lnTo>
                    <a:pt x="5760" y="1229"/>
                  </a:lnTo>
                  <a:lnTo>
                    <a:pt x="4762" y="641"/>
                  </a:lnTo>
                  <a:lnTo>
                    <a:pt x="4685" y="606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008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278"/>
            <p:cNvSpPr/>
            <p:nvPr/>
          </p:nvSpPr>
          <p:spPr>
            <a:xfrm>
              <a:off x="7686836" y="6759461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83" y="677"/>
                  </a:lnTo>
                  <a:lnTo>
                    <a:pt x="2412" y="713"/>
                  </a:lnTo>
                  <a:lnTo>
                    <a:pt x="1272" y="1372"/>
                  </a:lnTo>
                  <a:lnTo>
                    <a:pt x="1206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2" y="1455"/>
                  </a:lnTo>
                  <a:lnTo>
                    <a:pt x="1343" y="1414"/>
                  </a:lnTo>
                  <a:lnTo>
                    <a:pt x="2483" y="761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278"/>
            <p:cNvSpPr/>
            <p:nvPr/>
          </p:nvSpPr>
          <p:spPr>
            <a:xfrm>
              <a:off x="7293223" y="6532920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1"/>
                  </a:moveTo>
                  <a:lnTo>
                    <a:pt x="2489" y="672"/>
                  </a:lnTo>
                  <a:lnTo>
                    <a:pt x="2417" y="708"/>
                  </a:lnTo>
                  <a:lnTo>
                    <a:pt x="1277" y="1373"/>
                  </a:lnTo>
                  <a:lnTo>
                    <a:pt x="1206" y="1408"/>
                  </a:lnTo>
                  <a:lnTo>
                    <a:pt x="1" y="2109"/>
                  </a:lnTo>
                  <a:lnTo>
                    <a:pt x="78" y="2145"/>
                  </a:lnTo>
                  <a:lnTo>
                    <a:pt x="1277" y="1450"/>
                  </a:lnTo>
                  <a:lnTo>
                    <a:pt x="1349" y="1408"/>
                  </a:lnTo>
                  <a:lnTo>
                    <a:pt x="2489" y="755"/>
                  </a:lnTo>
                  <a:lnTo>
                    <a:pt x="2554" y="708"/>
                  </a:lnTo>
                  <a:lnTo>
                    <a:pt x="3730" y="37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278"/>
            <p:cNvSpPr/>
            <p:nvPr/>
          </p:nvSpPr>
          <p:spPr>
            <a:xfrm>
              <a:off x="7162952" y="645626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3" y="1"/>
                  </a:moveTo>
                  <a:lnTo>
                    <a:pt x="2483" y="677"/>
                  </a:lnTo>
                  <a:lnTo>
                    <a:pt x="2418" y="725"/>
                  </a:lnTo>
                  <a:lnTo>
                    <a:pt x="1272" y="1378"/>
                  </a:lnTo>
                  <a:lnTo>
                    <a:pt x="1206" y="1420"/>
                  </a:lnTo>
                  <a:lnTo>
                    <a:pt x="1" y="2114"/>
                  </a:lnTo>
                  <a:lnTo>
                    <a:pt x="72" y="2156"/>
                  </a:lnTo>
                  <a:lnTo>
                    <a:pt x="1272" y="1461"/>
                  </a:lnTo>
                  <a:lnTo>
                    <a:pt x="1349" y="1420"/>
                  </a:lnTo>
                  <a:lnTo>
                    <a:pt x="2483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278"/>
            <p:cNvSpPr/>
            <p:nvPr/>
          </p:nvSpPr>
          <p:spPr>
            <a:xfrm>
              <a:off x="6901071" y="6305769"/>
              <a:ext cx="453807" cy="261999"/>
            </a:xfrm>
            <a:custGeom>
              <a:rect b="b" l="l" r="r" t="t"/>
              <a:pathLst>
                <a:path extrusionOk="0" h="2150" w="3724">
                  <a:moveTo>
                    <a:pt x="3652" y="0"/>
                  </a:moveTo>
                  <a:lnTo>
                    <a:pt x="2476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0" y="2108"/>
                  </a:lnTo>
                  <a:lnTo>
                    <a:pt x="66" y="2150"/>
                  </a:lnTo>
                  <a:lnTo>
                    <a:pt x="1271" y="1455"/>
                  </a:lnTo>
                  <a:lnTo>
                    <a:pt x="1342" y="1408"/>
                  </a:lnTo>
                  <a:lnTo>
                    <a:pt x="2476" y="755"/>
                  </a:lnTo>
                  <a:lnTo>
                    <a:pt x="2554" y="713"/>
                  </a:lnTo>
                  <a:lnTo>
                    <a:pt x="3723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278"/>
            <p:cNvSpPr/>
            <p:nvPr/>
          </p:nvSpPr>
          <p:spPr>
            <a:xfrm>
              <a:off x="6115184" y="5851346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3" y="0"/>
                  </a:moveTo>
                  <a:lnTo>
                    <a:pt x="2483" y="677"/>
                  </a:lnTo>
                  <a:lnTo>
                    <a:pt x="2412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1" y="2108"/>
                  </a:lnTo>
                  <a:lnTo>
                    <a:pt x="66" y="2156"/>
                  </a:lnTo>
                  <a:lnTo>
                    <a:pt x="1277" y="1455"/>
                  </a:lnTo>
                  <a:lnTo>
                    <a:pt x="1343" y="1420"/>
                  </a:lnTo>
                  <a:lnTo>
                    <a:pt x="2483" y="760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278"/>
            <p:cNvSpPr/>
            <p:nvPr/>
          </p:nvSpPr>
          <p:spPr>
            <a:xfrm>
              <a:off x="5460298" y="5473574"/>
              <a:ext cx="453197" cy="262121"/>
            </a:xfrm>
            <a:custGeom>
              <a:rect b="b" l="l" r="r" t="t"/>
              <a:pathLst>
                <a:path extrusionOk="0" h="2151" w="3719">
                  <a:moveTo>
                    <a:pt x="3653" y="1"/>
                  </a:moveTo>
                  <a:lnTo>
                    <a:pt x="2477" y="678"/>
                  </a:lnTo>
                  <a:lnTo>
                    <a:pt x="2412" y="719"/>
                  </a:lnTo>
                  <a:lnTo>
                    <a:pt x="1266" y="1372"/>
                  </a:lnTo>
                  <a:lnTo>
                    <a:pt x="1200" y="1420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66" y="1456"/>
                  </a:lnTo>
                  <a:lnTo>
                    <a:pt x="1343" y="1420"/>
                  </a:lnTo>
                  <a:lnTo>
                    <a:pt x="2477" y="755"/>
                  </a:lnTo>
                  <a:lnTo>
                    <a:pt x="2554" y="719"/>
                  </a:lnTo>
                  <a:lnTo>
                    <a:pt x="3718" y="42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278"/>
            <p:cNvSpPr/>
            <p:nvPr/>
          </p:nvSpPr>
          <p:spPr>
            <a:xfrm>
              <a:off x="7424955" y="6607499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2" y="1"/>
                  </a:moveTo>
                  <a:lnTo>
                    <a:pt x="2482" y="678"/>
                  </a:lnTo>
                  <a:lnTo>
                    <a:pt x="2411" y="725"/>
                  </a:lnTo>
                  <a:lnTo>
                    <a:pt x="1277" y="1378"/>
                  </a:lnTo>
                  <a:lnTo>
                    <a:pt x="1200" y="1420"/>
                  </a:lnTo>
                  <a:lnTo>
                    <a:pt x="0" y="2120"/>
                  </a:lnTo>
                  <a:lnTo>
                    <a:pt x="72" y="2156"/>
                  </a:lnTo>
                  <a:lnTo>
                    <a:pt x="1277" y="1455"/>
                  </a:lnTo>
                  <a:lnTo>
                    <a:pt x="1342" y="1420"/>
                  </a:lnTo>
                  <a:lnTo>
                    <a:pt x="2482" y="761"/>
                  </a:lnTo>
                  <a:lnTo>
                    <a:pt x="2554" y="725"/>
                  </a:lnTo>
                  <a:lnTo>
                    <a:pt x="3723" y="48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278"/>
            <p:cNvSpPr/>
            <p:nvPr/>
          </p:nvSpPr>
          <p:spPr>
            <a:xfrm>
              <a:off x="7032073" y="6381689"/>
              <a:ext cx="453075" cy="261390"/>
            </a:xfrm>
            <a:custGeom>
              <a:rect b="b" l="l" r="r" t="t"/>
              <a:pathLst>
                <a:path extrusionOk="0" h="2145" w="3718">
                  <a:moveTo>
                    <a:pt x="3652" y="1"/>
                  </a:moveTo>
                  <a:lnTo>
                    <a:pt x="2482" y="666"/>
                  </a:lnTo>
                  <a:lnTo>
                    <a:pt x="2411" y="714"/>
                  </a:lnTo>
                  <a:lnTo>
                    <a:pt x="1271" y="1373"/>
                  </a:lnTo>
                  <a:lnTo>
                    <a:pt x="1206" y="1408"/>
                  </a:lnTo>
                  <a:lnTo>
                    <a:pt x="0" y="2109"/>
                  </a:lnTo>
                  <a:lnTo>
                    <a:pt x="65" y="2145"/>
                  </a:lnTo>
                  <a:lnTo>
                    <a:pt x="1271" y="1456"/>
                  </a:lnTo>
                  <a:lnTo>
                    <a:pt x="1342" y="1408"/>
                  </a:lnTo>
                  <a:lnTo>
                    <a:pt x="2482" y="749"/>
                  </a:lnTo>
                  <a:lnTo>
                    <a:pt x="2553" y="714"/>
                  </a:lnTo>
                  <a:lnTo>
                    <a:pt x="3717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278"/>
            <p:cNvSpPr/>
            <p:nvPr/>
          </p:nvSpPr>
          <p:spPr>
            <a:xfrm>
              <a:off x="7817838" y="6834772"/>
              <a:ext cx="445155" cy="257612"/>
            </a:xfrm>
            <a:custGeom>
              <a:rect b="b" l="l" r="r" t="t"/>
              <a:pathLst>
                <a:path extrusionOk="0" h="2114" w="3653">
                  <a:moveTo>
                    <a:pt x="3653" y="0"/>
                  </a:moveTo>
                  <a:lnTo>
                    <a:pt x="2483" y="677"/>
                  </a:lnTo>
                  <a:lnTo>
                    <a:pt x="2417" y="719"/>
                  </a:lnTo>
                  <a:lnTo>
                    <a:pt x="1271" y="1372"/>
                  </a:lnTo>
                  <a:lnTo>
                    <a:pt x="1206" y="1419"/>
                  </a:lnTo>
                  <a:lnTo>
                    <a:pt x="1" y="2108"/>
                  </a:lnTo>
                  <a:lnTo>
                    <a:pt x="13" y="2114"/>
                  </a:lnTo>
                  <a:lnTo>
                    <a:pt x="1212" y="1419"/>
                  </a:lnTo>
                  <a:lnTo>
                    <a:pt x="1271" y="1455"/>
                  </a:lnTo>
                  <a:lnTo>
                    <a:pt x="1349" y="1419"/>
                  </a:lnTo>
                  <a:lnTo>
                    <a:pt x="2483" y="754"/>
                  </a:lnTo>
                  <a:lnTo>
                    <a:pt x="2554" y="719"/>
                  </a:lnTo>
                  <a:lnTo>
                    <a:pt x="2489" y="683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278"/>
            <p:cNvSpPr/>
            <p:nvPr/>
          </p:nvSpPr>
          <p:spPr>
            <a:xfrm>
              <a:off x="7555957" y="6683541"/>
              <a:ext cx="453807" cy="262730"/>
            </a:xfrm>
            <a:custGeom>
              <a:rect b="b" l="l" r="r" t="t"/>
              <a:pathLst>
                <a:path extrusionOk="0" h="2156" w="3724">
                  <a:moveTo>
                    <a:pt x="3652" y="0"/>
                  </a:moveTo>
                  <a:lnTo>
                    <a:pt x="2488" y="677"/>
                  </a:lnTo>
                  <a:lnTo>
                    <a:pt x="2411" y="713"/>
                  </a:lnTo>
                  <a:lnTo>
                    <a:pt x="1277" y="1378"/>
                  </a:lnTo>
                  <a:lnTo>
                    <a:pt x="1200" y="1419"/>
                  </a:lnTo>
                  <a:lnTo>
                    <a:pt x="0" y="2108"/>
                  </a:lnTo>
                  <a:lnTo>
                    <a:pt x="71" y="2156"/>
                  </a:lnTo>
                  <a:lnTo>
                    <a:pt x="1277" y="1455"/>
                  </a:lnTo>
                  <a:lnTo>
                    <a:pt x="1342" y="1419"/>
                  </a:lnTo>
                  <a:lnTo>
                    <a:pt x="2488" y="760"/>
                  </a:lnTo>
                  <a:lnTo>
                    <a:pt x="2553" y="713"/>
                  </a:lnTo>
                  <a:lnTo>
                    <a:pt x="3723" y="42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278"/>
            <p:cNvSpPr/>
            <p:nvPr/>
          </p:nvSpPr>
          <p:spPr>
            <a:xfrm>
              <a:off x="6770070" y="6229728"/>
              <a:ext cx="453807" cy="262121"/>
            </a:xfrm>
            <a:custGeom>
              <a:rect b="b" l="l" r="r" t="t"/>
              <a:pathLst>
                <a:path extrusionOk="0" h="2151" w="3724">
                  <a:moveTo>
                    <a:pt x="3652" y="1"/>
                  </a:moveTo>
                  <a:lnTo>
                    <a:pt x="2483" y="672"/>
                  </a:lnTo>
                  <a:lnTo>
                    <a:pt x="2411" y="719"/>
                  </a:lnTo>
                  <a:lnTo>
                    <a:pt x="1277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72" y="2151"/>
                  </a:lnTo>
                  <a:lnTo>
                    <a:pt x="1277" y="1456"/>
                  </a:lnTo>
                  <a:lnTo>
                    <a:pt x="1343" y="1414"/>
                  </a:lnTo>
                  <a:lnTo>
                    <a:pt x="2483" y="755"/>
                  </a:lnTo>
                  <a:lnTo>
                    <a:pt x="2554" y="719"/>
                  </a:lnTo>
                  <a:lnTo>
                    <a:pt x="3724" y="4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278"/>
            <p:cNvSpPr/>
            <p:nvPr/>
          </p:nvSpPr>
          <p:spPr>
            <a:xfrm>
              <a:off x="5989200" y="2362175"/>
              <a:ext cx="977000" cy="964925"/>
            </a:xfrm>
            <a:custGeom>
              <a:rect b="b" l="l" r="r" t="t"/>
              <a:pathLst>
                <a:path extrusionOk="0" h="38597" w="39080">
                  <a:moveTo>
                    <a:pt x="39080" y="0"/>
                  </a:moveTo>
                  <a:lnTo>
                    <a:pt x="37820" y="5483"/>
                  </a:lnTo>
                  <a:lnTo>
                    <a:pt x="32935" y="15254"/>
                  </a:lnTo>
                  <a:lnTo>
                    <a:pt x="25181" y="22471"/>
                  </a:lnTo>
                  <a:lnTo>
                    <a:pt x="10558" y="32924"/>
                  </a:lnTo>
                  <a:lnTo>
                    <a:pt x="0" y="38597"/>
                  </a:lnTo>
                  <a:lnTo>
                    <a:pt x="21589" y="15327"/>
                  </a:lnTo>
                  <a:lnTo>
                    <a:pt x="34384" y="84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267" name="Google Shape;9267;p278"/>
            <p:cNvSpPr/>
            <p:nvPr/>
          </p:nvSpPr>
          <p:spPr>
            <a:xfrm>
              <a:off x="6507457" y="6078497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8" y="1"/>
                  </a:moveTo>
                  <a:lnTo>
                    <a:pt x="2488" y="678"/>
                  </a:lnTo>
                  <a:lnTo>
                    <a:pt x="2423" y="719"/>
                  </a:lnTo>
                  <a:lnTo>
                    <a:pt x="1277" y="1373"/>
                  </a:lnTo>
                  <a:lnTo>
                    <a:pt x="1211" y="1420"/>
                  </a:lnTo>
                  <a:lnTo>
                    <a:pt x="0" y="2109"/>
                  </a:lnTo>
                  <a:lnTo>
                    <a:pt x="77" y="2156"/>
                  </a:lnTo>
                  <a:lnTo>
                    <a:pt x="1277" y="1456"/>
                  </a:lnTo>
                  <a:lnTo>
                    <a:pt x="1342" y="1420"/>
                  </a:lnTo>
                  <a:lnTo>
                    <a:pt x="2488" y="761"/>
                  </a:lnTo>
                  <a:lnTo>
                    <a:pt x="2553" y="719"/>
                  </a:lnTo>
                  <a:lnTo>
                    <a:pt x="3729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278"/>
            <p:cNvSpPr/>
            <p:nvPr/>
          </p:nvSpPr>
          <p:spPr>
            <a:xfrm>
              <a:off x="6246185" y="5927266"/>
              <a:ext cx="453075" cy="262121"/>
            </a:xfrm>
            <a:custGeom>
              <a:rect b="b" l="l" r="r" t="t"/>
              <a:pathLst>
                <a:path extrusionOk="0" h="2151" w="3718">
                  <a:moveTo>
                    <a:pt x="3652" y="1"/>
                  </a:moveTo>
                  <a:lnTo>
                    <a:pt x="2477" y="678"/>
                  </a:lnTo>
                  <a:lnTo>
                    <a:pt x="2411" y="713"/>
                  </a:lnTo>
                  <a:lnTo>
                    <a:pt x="1271" y="1373"/>
                  </a:lnTo>
                  <a:lnTo>
                    <a:pt x="1200" y="1414"/>
                  </a:lnTo>
                  <a:lnTo>
                    <a:pt x="1" y="2109"/>
                  </a:lnTo>
                  <a:lnTo>
                    <a:pt x="66" y="2150"/>
                  </a:lnTo>
                  <a:lnTo>
                    <a:pt x="1271" y="1456"/>
                  </a:lnTo>
                  <a:lnTo>
                    <a:pt x="1342" y="1414"/>
                  </a:lnTo>
                  <a:lnTo>
                    <a:pt x="2477" y="761"/>
                  </a:lnTo>
                  <a:lnTo>
                    <a:pt x="2554" y="713"/>
                  </a:lnTo>
                  <a:lnTo>
                    <a:pt x="3718" y="37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278"/>
            <p:cNvSpPr/>
            <p:nvPr/>
          </p:nvSpPr>
          <p:spPr>
            <a:xfrm>
              <a:off x="5721570" y="5624074"/>
              <a:ext cx="453807" cy="262852"/>
            </a:xfrm>
            <a:custGeom>
              <a:rect b="b" l="l" r="r" t="t"/>
              <a:pathLst>
                <a:path extrusionOk="0" h="2157" w="3724">
                  <a:moveTo>
                    <a:pt x="3658" y="1"/>
                  </a:moveTo>
                  <a:lnTo>
                    <a:pt x="2489" y="678"/>
                  </a:lnTo>
                  <a:lnTo>
                    <a:pt x="2417" y="725"/>
                  </a:lnTo>
                  <a:lnTo>
                    <a:pt x="1277" y="1379"/>
                  </a:lnTo>
                  <a:lnTo>
                    <a:pt x="1212" y="1420"/>
                  </a:lnTo>
                  <a:lnTo>
                    <a:pt x="1" y="2115"/>
                  </a:lnTo>
                  <a:lnTo>
                    <a:pt x="72" y="2156"/>
                  </a:lnTo>
                  <a:lnTo>
                    <a:pt x="1277" y="1462"/>
                  </a:lnTo>
                  <a:lnTo>
                    <a:pt x="1348" y="1420"/>
                  </a:lnTo>
                  <a:lnTo>
                    <a:pt x="2489" y="761"/>
                  </a:lnTo>
                  <a:lnTo>
                    <a:pt x="2554" y="725"/>
                  </a:lnTo>
                  <a:lnTo>
                    <a:pt x="3724" y="48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278"/>
            <p:cNvSpPr/>
            <p:nvPr/>
          </p:nvSpPr>
          <p:spPr>
            <a:xfrm>
              <a:off x="6638337" y="6154539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3" y="0"/>
                  </a:moveTo>
                  <a:lnTo>
                    <a:pt x="2489" y="677"/>
                  </a:lnTo>
                  <a:lnTo>
                    <a:pt x="2418" y="713"/>
                  </a:lnTo>
                  <a:lnTo>
                    <a:pt x="1278" y="1372"/>
                  </a:lnTo>
                  <a:lnTo>
                    <a:pt x="1206" y="1414"/>
                  </a:lnTo>
                  <a:lnTo>
                    <a:pt x="1" y="2108"/>
                  </a:lnTo>
                  <a:lnTo>
                    <a:pt x="78" y="2144"/>
                  </a:lnTo>
                  <a:lnTo>
                    <a:pt x="1278" y="1455"/>
                  </a:lnTo>
                  <a:lnTo>
                    <a:pt x="1349" y="1414"/>
                  </a:lnTo>
                  <a:lnTo>
                    <a:pt x="2489" y="760"/>
                  </a:lnTo>
                  <a:lnTo>
                    <a:pt x="2554" y="713"/>
                  </a:lnTo>
                  <a:lnTo>
                    <a:pt x="3730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278"/>
            <p:cNvSpPr/>
            <p:nvPr/>
          </p:nvSpPr>
          <p:spPr>
            <a:xfrm>
              <a:off x="5983573" y="5776767"/>
              <a:ext cx="454538" cy="261390"/>
            </a:xfrm>
            <a:custGeom>
              <a:rect b="b" l="l" r="r" t="t"/>
              <a:pathLst>
                <a:path extrusionOk="0" h="2145" w="3730">
                  <a:moveTo>
                    <a:pt x="3652" y="1"/>
                  </a:moveTo>
                  <a:lnTo>
                    <a:pt x="2488" y="672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5" y="1408"/>
                  </a:lnTo>
                  <a:lnTo>
                    <a:pt x="0" y="2109"/>
                  </a:lnTo>
                  <a:lnTo>
                    <a:pt x="77" y="2144"/>
                  </a:lnTo>
                  <a:lnTo>
                    <a:pt x="1277" y="1456"/>
                  </a:lnTo>
                  <a:lnTo>
                    <a:pt x="1348" y="1408"/>
                  </a:lnTo>
                  <a:lnTo>
                    <a:pt x="2488" y="749"/>
                  </a:lnTo>
                  <a:lnTo>
                    <a:pt x="2553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278"/>
            <p:cNvSpPr/>
            <p:nvPr/>
          </p:nvSpPr>
          <p:spPr>
            <a:xfrm>
              <a:off x="6377187" y="6002577"/>
              <a:ext cx="453075" cy="262730"/>
            </a:xfrm>
            <a:custGeom>
              <a:rect b="b" l="l" r="r" t="t"/>
              <a:pathLst>
                <a:path extrusionOk="0" h="2156" w="3718">
                  <a:moveTo>
                    <a:pt x="3652" y="0"/>
                  </a:moveTo>
                  <a:lnTo>
                    <a:pt x="2482" y="677"/>
                  </a:lnTo>
                  <a:lnTo>
                    <a:pt x="2411" y="719"/>
                  </a:lnTo>
                  <a:lnTo>
                    <a:pt x="1271" y="1384"/>
                  </a:lnTo>
                  <a:lnTo>
                    <a:pt x="1206" y="1420"/>
                  </a:lnTo>
                  <a:lnTo>
                    <a:pt x="0" y="2114"/>
                  </a:lnTo>
                  <a:lnTo>
                    <a:pt x="66" y="2156"/>
                  </a:lnTo>
                  <a:lnTo>
                    <a:pt x="1271" y="1455"/>
                  </a:lnTo>
                  <a:lnTo>
                    <a:pt x="1342" y="1420"/>
                  </a:lnTo>
                  <a:lnTo>
                    <a:pt x="2482" y="755"/>
                  </a:lnTo>
                  <a:lnTo>
                    <a:pt x="2554" y="719"/>
                  </a:lnTo>
                  <a:lnTo>
                    <a:pt x="3717" y="48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278"/>
            <p:cNvSpPr/>
            <p:nvPr/>
          </p:nvSpPr>
          <p:spPr>
            <a:xfrm>
              <a:off x="5852571" y="5700847"/>
              <a:ext cx="454538" cy="261999"/>
            </a:xfrm>
            <a:custGeom>
              <a:rect b="b" l="l" r="r" t="t"/>
              <a:pathLst>
                <a:path extrusionOk="0" h="2150" w="3730">
                  <a:moveTo>
                    <a:pt x="3652" y="0"/>
                  </a:moveTo>
                  <a:lnTo>
                    <a:pt x="2488" y="671"/>
                  </a:lnTo>
                  <a:lnTo>
                    <a:pt x="2411" y="707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8"/>
                  </a:lnTo>
                  <a:lnTo>
                    <a:pt x="77" y="2150"/>
                  </a:lnTo>
                  <a:lnTo>
                    <a:pt x="1277" y="1449"/>
                  </a:lnTo>
                  <a:lnTo>
                    <a:pt x="1342" y="1414"/>
                  </a:lnTo>
                  <a:lnTo>
                    <a:pt x="2488" y="754"/>
                  </a:lnTo>
                  <a:lnTo>
                    <a:pt x="2554" y="707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278"/>
            <p:cNvSpPr/>
            <p:nvPr/>
          </p:nvSpPr>
          <p:spPr>
            <a:xfrm>
              <a:off x="5591300" y="5549616"/>
              <a:ext cx="453075" cy="261268"/>
            </a:xfrm>
            <a:custGeom>
              <a:rect b="b" l="l" r="r" t="t"/>
              <a:pathLst>
                <a:path extrusionOk="0" h="2144" w="3718">
                  <a:moveTo>
                    <a:pt x="3653" y="0"/>
                  </a:moveTo>
                  <a:lnTo>
                    <a:pt x="2477" y="677"/>
                  </a:lnTo>
                  <a:lnTo>
                    <a:pt x="2411" y="713"/>
                  </a:lnTo>
                  <a:lnTo>
                    <a:pt x="1271" y="1372"/>
                  </a:lnTo>
                  <a:lnTo>
                    <a:pt x="1200" y="1408"/>
                  </a:lnTo>
                  <a:lnTo>
                    <a:pt x="1" y="2108"/>
                  </a:lnTo>
                  <a:lnTo>
                    <a:pt x="66" y="2144"/>
                  </a:lnTo>
                  <a:lnTo>
                    <a:pt x="1271" y="1455"/>
                  </a:lnTo>
                  <a:lnTo>
                    <a:pt x="1343" y="1408"/>
                  </a:lnTo>
                  <a:lnTo>
                    <a:pt x="2477" y="754"/>
                  </a:lnTo>
                  <a:lnTo>
                    <a:pt x="2554" y="713"/>
                  </a:lnTo>
                  <a:lnTo>
                    <a:pt x="3718" y="36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278"/>
            <p:cNvSpPr/>
            <p:nvPr/>
          </p:nvSpPr>
          <p:spPr>
            <a:xfrm>
              <a:off x="5328687" y="5398386"/>
              <a:ext cx="454538" cy="261268"/>
            </a:xfrm>
            <a:custGeom>
              <a:rect b="b" l="l" r="r" t="t"/>
              <a:pathLst>
                <a:path extrusionOk="0" h="2144" w="3730">
                  <a:moveTo>
                    <a:pt x="3652" y="0"/>
                  </a:moveTo>
                  <a:lnTo>
                    <a:pt x="2488" y="677"/>
                  </a:lnTo>
                  <a:lnTo>
                    <a:pt x="2417" y="713"/>
                  </a:lnTo>
                  <a:lnTo>
                    <a:pt x="1277" y="1372"/>
                  </a:lnTo>
                  <a:lnTo>
                    <a:pt x="1206" y="1408"/>
                  </a:lnTo>
                  <a:lnTo>
                    <a:pt x="0" y="2108"/>
                  </a:lnTo>
                  <a:lnTo>
                    <a:pt x="77" y="2144"/>
                  </a:lnTo>
                  <a:lnTo>
                    <a:pt x="1277" y="1455"/>
                  </a:lnTo>
                  <a:lnTo>
                    <a:pt x="1348" y="1408"/>
                  </a:lnTo>
                  <a:lnTo>
                    <a:pt x="2488" y="748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278"/>
            <p:cNvSpPr/>
            <p:nvPr/>
          </p:nvSpPr>
          <p:spPr>
            <a:xfrm>
              <a:off x="5197686" y="5322344"/>
              <a:ext cx="454538" cy="262852"/>
            </a:xfrm>
            <a:custGeom>
              <a:rect b="b" l="l" r="r" t="t"/>
              <a:pathLst>
                <a:path extrusionOk="0" h="2157" w="3730">
                  <a:moveTo>
                    <a:pt x="3652" y="1"/>
                  </a:moveTo>
                  <a:lnTo>
                    <a:pt x="2488" y="678"/>
                  </a:lnTo>
                  <a:lnTo>
                    <a:pt x="2411" y="713"/>
                  </a:lnTo>
                  <a:lnTo>
                    <a:pt x="1277" y="1372"/>
                  </a:lnTo>
                  <a:lnTo>
                    <a:pt x="1206" y="1414"/>
                  </a:lnTo>
                  <a:lnTo>
                    <a:pt x="0" y="2109"/>
                  </a:lnTo>
                  <a:lnTo>
                    <a:pt x="78" y="2156"/>
                  </a:lnTo>
                  <a:lnTo>
                    <a:pt x="1277" y="1456"/>
                  </a:lnTo>
                  <a:lnTo>
                    <a:pt x="1342" y="1414"/>
                  </a:lnTo>
                  <a:lnTo>
                    <a:pt x="2488" y="761"/>
                  </a:lnTo>
                  <a:lnTo>
                    <a:pt x="2554" y="713"/>
                  </a:lnTo>
                  <a:lnTo>
                    <a:pt x="3729" y="36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278"/>
            <p:cNvSpPr/>
            <p:nvPr/>
          </p:nvSpPr>
          <p:spPr>
            <a:xfrm>
              <a:off x="5217915" y="5416421"/>
              <a:ext cx="2764272" cy="1595635"/>
            </a:xfrm>
            <a:custGeom>
              <a:rect b="b" l="l" r="r" t="t"/>
              <a:pathLst>
                <a:path extrusionOk="0" h="13094" w="22684">
                  <a:moveTo>
                    <a:pt x="72" y="1"/>
                  </a:moveTo>
                  <a:lnTo>
                    <a:pt x="1" y="48"/>
                  </a:lnTo>
                  <a:lnTo>
                    <a:pt x="1040" y="642"/>
                  </a:lnTo>
                  <a:lnTo>
                    <a:pt x="1111" y="684"/>
                  </a:lnTo>
                  <a:lnTo>
                    <a:pt x="2115" y="1260"/>
                  </a:lnTo>
                  <a:lnTo>
                    <a:pt x="2186" y="1307"/>
                  </a:lnTo>
                  <a:lnTo>
                    <a:pt x="3189" y="1889"/>
                  </a:lnTo>
                  <a:lnTo>
                    <a:pt x="3255" y="1925"/>
                  </a:lnTo>
                  <a:lnTo>
                    <a:pt x="4264" y="2501"/>
                  </a:lnTo>
                  <a:lnTo>
                    <a:pt x="4335" y="2548"/>
                  </a:lnTo>
                  <a:lnTo>
                    <a:pt x="5345" y="3124"/>
                  </a:lnTo>
                  <a:lnTo>
                    <a:pt x="5410" y="3166"/>
                  </a:lnTo>
                  <a:lnTo>
                    <a:pt x="6414" y="3748"/>
                  </a:lnTo>
                  <a:lnTo>
                    <a:pt x="6485" y="3783"/>
                  </a:lnTo>
                  <a:lnTo>
                    <a:pt x="7488" y="4365"/>
                  </a:lnTo>
                  <a:lnTo>
                    <a:pt x="7560" y="4413"/>
                  </a:lnTo>
                  <a:lnTo>
                    <a:pt x="8563" y="4989"/>
                  </a:lnTo>
                  <a:lnTo>
                    <a:pt x="8640" y="5024"/>
                  </a:lnTo>
                  <a:lnTo>
                    <a:pt x="9638" y="5606"/>
                  </a:lnTo>
                  <a:lnTo>
                    <a:pt x="9709" y="5648"/>
                  </a:lnTo>
                  <a:lnTo>
                    <a:pt x="10719" y="6230"/>
                  </a:lnTo>
                  <a:lnTo>
                    <a:pt x="10784" y="6265"/>
                  </a:lnTo>
                  <a:lnTo>
                    <a:pt x="11793" y="6853"/>
                  </a:lnTo>
                  <a:lnTo>
                    <a:pt x="11859" y="6889"/>
                  </a:lnTo>
                  <a:lnTo>
                    <a:pt x="12862" y="7471"/>
                  </a:lnTo>
                  <a:lnTo>
                    <a:pt x="12934" y="7512"/>
                  </a:lnTo>
                  <a:lnTo>
                    <a:pt x="13937" y="8088"/>
                  </a:lnTo>
                  <a:lnTo>
                    <a:pt x="14014" y="8130"/>
                  </a:lnTo>
                  <a:lnTo>
                    <a:pt x="15012" y="8706"/>
                  </a:lnTo>
                  <a:lnTo>
                    <a:pt x="15083" y="8753"/>
                  </a:lnTo>
                  <a:lnTo>
                    <a:pt x="16093" y="9329"/>
                  </a:lnTo>
                  <a:lnTo>
                    <a:pt x="16158" y="9377"/>
                  </a:lnTo>
                  <a:lnTo>
                    <a:pt x="17167" y="9953"/>
                  </a:lnTo>
                  <a:lnTo>
                    <a:pt x="17233" y="9994"/>
                  </a:lnTo>
                  <a:lnTo>
                    <a:pt x="18236" y="10570"/>
                  </a:lnTo>
                  <a:lnTo>
                    <a:pt x="18307" y="10612"/>
                  </a:lnTo>
                  <a:lnTo>
                    <a:pt x="19311" y="11194"/>
                  </a:lnTo>
                  <a:lnTo>
                    <a:pt x="19388" y="11229"/>
                  </a:lnTo>
                  <a:lnTo>
                    <a:pt x="20386" y="11817"/>
                  </a:lnTo>
                  <a:lnTo>
                    <a:pt x="20463" y="11853"/>
                  </a:lnTo>
                  <a:lnTo>
                    <a:pt x="21466" y="12435"/>
                  </a:lnTo>
                  <a:lnTo>
                    <a:pt x="21532" y="12476"/>
                  </a:lnTo>
                  <a:lnTo>
                    <a:pt x="22541" y="13058"/>
                  </a:lnTo>
                  <a:lnTo>
                    <a:pt x="22547" y="13058"/>
                  </a:lnTo>
                  <a:lnTo>
                    <a:pt x="22606" y="13094"/>
                  </a:lnTo>
                  <a:lnTo>
                    <a:pt x="22684" y="13058"/>
                  </a:lnTo>
                  <a:lnTo>
                    <a:pt x="22612" y="13023"/>
                  </a:lnTo>
                  <a:lnTo>
                    <a:pt x="22606" y="13011"/>
                  </a:lnTo>
                  <a:lnTo>
                    <a:pt x="21603" y="12435"/>
                  </a:lnTo>
                  <a:lnTo>
                    <a:pt x="21532" y="12393"/>
                  </a:lnTo>
                  <a:lnTo>
                    <a:pt x="20528" y="11817"/>
                  </a:lnTo>
                  <a:lnTo>
                    <a:pt x="20463" y="11776"/>
                  </a:lnTo>
                  <a:lnTo>
                    <a:pt x="19453" y="11194"/>
                  </a:lnTo>
                  <a:lnTo>
                    <a:pt x="19388" y="11152"/>
                  </a:lnTo>
                  <a:lnTo>
                    <a:pt x="18379" y="10570"/>
                  </a:lnTo>
                  <a:lnTo>
                    <a:pt x="18307" y="10535"/>
                  </a:lnTo>
                  <a:lnTo>
                    <a:pt x="17310" y="9953"/>
                  </a:lnTo>
                  <a:lnTo>
                    <a:pt x="17233" y="9911"/>
                  </a:lnTo>
                  <a:lnTo>
                    <a:pt x="16229" y="9329"/>
                  </a:lnTo>
                  <a:lnTo>
                    <a:pt x="16158" y="9294"/>
                  </a:lnTo>
                  <a:lnTo>
                    <a:pt x="15154" y="8706"/>
                  </a:lnTo>
                  <a:lnTo>
                    <a:pt x="15083" y="8670"/>
                  </a:lnTo>
                  <a:lnTo>
                    <a:pt x="14080" y="8088"/>
                  </a:lnTo>
                  <a:lnTo>
                    <a:pt x="14014" y="8047"/>
                  </a:lnTo>
                  <a:lnTo>
                    <a:pt x="13005" y="7471"/>
                  </a:lnTo>
                  <a:lnTo>
                    <a:pt x="12934" y="7429"/>
                  </a:lnTo>
                  <a:lnTo>
                    <a:pt x="11924" y="6853"/>
                  </a:lnTo>
                  <a:lnTo>
                    <a:pt x="11859" y="6806"/>
                  </a:lnTo>
                  <a:lnTo>
                    <a:pt x="10855" y="6230"/>
                  </a:lnTo>
                  <a:lnTo>
                    <a:pt x="10784" y="6194"/>
                  </a:lnTo>
                  <a:lnTo>
                    <a:pt x="9780" y="5606"/>
                  </a:lnTo>
                  <a:lnTo>
                    <a:pt x="9709" y="5565"/>
                  </a:lnTo>
                  <a:lnTo>
                    <a:pt x="8706" y="4989"/>
                  </a:lnTo>
                  <a:lnTo>
                    <a:pt x="8640" y="4947"/>
                  </a:lnTo>
                  <a:lnTo>
                    <a:pt x="7631" y="4365"/>
                  </a:lnTo>
                  <a:lnTo>
                    <a:pt x="7560" y="4329"/>
                  </a:lnTo>
                  <a:lnTo>
                    <a:pt x="6550" y="3748"/>
                  </a:lnTo>
                  <a:lnTo>
                    <a:pt x="6485" y="3706"/>
                  </a:lnTo>
                  <a:lnTo>
                    <a:pt x="5481" y="3124"/>
                  </a:lnTo>
                  <a:lnTo>
                    <a:pt x="5410" y="3083"/>
                  </a:lnTo>
                  <a:lnTo>
                    <a:pt x="4407" y="2501"/>
                  </a:lnTo>
                  <a:lnTo>
                    <a:pt x="4335" y="2465"/>
                  </a:lnTo>
                  <a:lnTo>
                    <a:pt x="3332" y="1889"/>
                  </a:lnTo>
                  <a:lnTo>
                    <a:pt x="3255" y="1841"/>
                  </a:lnTo>
                  <a:lnTo>
                    <a:pt x="2257" y="1260"/>
                  </a:lnTo>
                  <a:lnTo>
                    <a:pt x="2186" y="1224"/>
                  </a:lnTo>
                  <a:lnTo>
                    <a:pt x="1176" y="642"/>
                  </a:lnTo>
                  <a:lnTo>
                    <a:pt x="1111" y="60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278"/>
            <p:cNvSpPr/>
            <p:nvPr/>
          </p:nvSpPr>
          <p:spPr>
            <a:xfrm>
              <a:off x="5364880" y="5331727"/>
              <a:ext cx="2764150" cy="1595026"/>
            </a:xfrm>
            <a:custGeom>
              <a:rect b="b" l="l" r="r" t="t"/>
              <a:pathLst>
                <a:path extrusionOk="0" h="13089" w="22683">
                  <a:moveTo>
                    <a:pt x="71" y="1"/>
                  </a:moveTo>
                  <a:lnTo>
                    <a:pt x="0" y="37"/>
                  </a:lnTo>
                  <a:lnTo>
                    <a:pt x="1039" y="636"/>
                  </a:lnTo>
                  <a:lnTo>
                    <a:pt x="1116" y="684"/>
                  </a:lnTo>
                  <a:lnTo>
                    <a:pt x="2120" y="1260"/>
                  </a:lnTo>
                  <a:lnTo>
                    <a:pt x="2191" y="1295"/>
                  </a:lnTo>
                  <a:lnTo>
                    <a:pt x="3195" y="1883"/>
                  </a:lnTo>
                  <a:lnTo>
                    <a:pt x="3260" y="1919"/>
                  </a:lnTo>
                  <a:lnTo>
                    <a:pt x="4269" y="2501"/>
                  </a:lnTo>
                  <a:lnTo>
                    <a:pt x="4335" y="2542"/>
                  </a:lnTo>
                  <a:lnTo>
                    <a:pt x="5344" y="3124"/>
                  </a:lnTo>
                  <a:lnTo>
                    <a:pt x="5416" y="3160"/>
                  </a:lnTo>
                  <a:lnTo>
                    <a:pt x="6413" y="3736"/>
                  </a:lnTo>
                  <a:lnTo>
                    <a:pt x="6490" y="3783"/>
                  </a:lnTo>
                  <a:lnTo>
                    <a:pt x="7494" y="4365"/>
                  </a:lnTo>
                  <a:lnTo>
                    <a:pt x="7565" y="4401"/>
                  </a:lnTo>
                  <a:lnTo>
                    <a:pt x="8569" y="4989"/>
                  </a:lnTo>
                  <a:lnTo>
                    <a:pt x="8640" y="5024"/>
                  </a:lnTo>
                  <a:lnTo>
                    <a:pt x="9643" y="5600"/>
                  </a:lnTo>
                  <a:lnTo>
                    <a:pt x="9709" y="5648"/>
                  </a:lnTo>
                  <a:lnTo>
                    <a:pt x="10718" y="6224"/>
                  </a:lnTo>
                  <a:lnTo>
                    <a:pt x="10789" y="6260"/>
                  </a:lnTo>
                  <a:lnTo>
                    <a:pt x="11799" y="6847"/>
                  </a:lnTo>
                  <a:lnTo>
                    <a:pt x="11864" y="6889"/>
                  </a:lnTo>
                  <a:lnTo>
                    <a:pt x="12868" y="7465"/>
                  </a:lnTo>
                  <a:lnTo>
                    <a:pt x="12939" y="7512"/>
                  </a:lnTo>
                  <a:lnTo>
                    <a:pt x="13942" y="8088"/>
                  </a:lnTo>
                  <a:lnTo>
                    <a:pt x="14014" y="8124"/>
                  </a:lnTo>
                  <a:lnTo>
                    <a:pt x="15017" y="8706"/>
                  </a:lnTo>
                  <a:lnTo>
                    <a:pt x="15082" y="8748"/>
                  </a:lnTo>
                  <a:lnTo>
                    <a:pt x="16092" y="9330"/>
                  </a:lnTo>
                  <a:lnTo>
                    <a:pt x="16163" y="9365"/>
                  </a:lnTo>
                  <a:lnTo>
                    <a:pt x="17173" y="9953"/>
                  </a:lnTo>
                  <a:lnTo>
                    <a:pt x="17238" y="9989"/>
                  </a:lnTo>
                  <a:lnTo>
                    <a:pt x="18241" y="10565"/>
                  </a:lnTo>
                  <a:lnTo>
                    <a:pt x="18313" y="10612"/>
                  </a:lnTo>
                  <a:lnTo>
                    <a:pt x="19316" y="11194"/>
                  </a:lnTo>
                  <a:lnTo>
                    <a:pt x="19387" y="11230"/>
                  </a:lnTo>
                  <a:lnTo>
                    <a:pt x="20391" y="11806"/>
                  </a:lnTo>
                  <a:lnTo>
                    <a:pt x="20468" y="11853"/>
                  </a:lnTo>
                  <a:lnTo>
                    <a:pt x="21466" y="12429"/>
                  </a:lnTo>
                  <a:lnTo>
                    <a:pt x="21537" y="12477"/>
                  </a:lnTo>
                  <a:lnTo>
                    <a:pt x="22546" y="13053"/>
                  </a:lnTo>
                  <a:lnTo>
                    <a:pt x="22612" y="13088"/>
                  </a:lnTo>
                  <a:lnTo>
                    <a:pt x="22683" y="13053"/>
                  </a:lnTo>
                  <a:lnTo>
                    <a:pt x="22618" y="13017"/>
                  </a:lnTo>
                  <a:lnTo>
                    <a:pt x="22612" y="13011"/>
                  </a:lnTo>
                  <a:lnTo>
                    <a:pt x="21608" y="12429"/>
                  </a:lnTo>
                  <a:lnTo>
                    <a:pt x="21537" y="12393"/>
                  </a:lnTo>
                  <a:lnTo>
                    <a:pt x="20533" y="11806"/>
                  </a:lnTo>
                  <a:lnTo>
                    <a:pt x="20468" y="11770"/>
                  </a:lnTo>
                  <a:lnTo>
                    <a:pt x="19459" y="11194"/>
                  </a:lnTo>
                  <a:lnTo>
                    <a:pt x="19387" y="11147"/>
                  </a:lnTo>
                  <a:lnTo>
                    <a:pt x="18378" y="10565"/>
                  </a:lnTo>
                  <a:lnTo>
                    <a:pt x="18313" y="10529"/>
                  </a:lnTo>
                  <a:lnTo>
                    <a:pt x="17309" y="9953"/>
                  </a:lnTo>
                  <a:lnTo>
                    <a:pt x="17238" y="9905"/>
                  </a:lnTo>
                  <a:lnTo>
                    <a:pt x="16234" y="9330"/>
                  </a:lnTo>
                  <a:lnTo>
                    <a:pt x="16163" y="9282"/>
                  </a:lnTo>
                  <a:lnTo>
                    <a:pt x="15160" y="8706"/>
                  </a:lnTo>
                  <a:lnTo>
                    <a:pt x="15082" y="8670"/>
                  </a:lnTo>
                  <a:lnTo>
                    <a:pt x="14085" y="8088"/>
                  </a:lnTo>
                  <a:lnTo>
                    <a:pt x="14014" y="8041"/>
                  </a:lnTo>
                  <a:lnTo>
                    <a:pt x="13004" y="7465"/>
                  </a:lnTo>
                  <a:lnTo>
                    <a:pt x="12939" y="7429"/>
                  </a:lnTo>
                  <a:lnTo>
                    <a:pt x="11929" y="6847"/>
                  </a:lnTo>
                  <a:lnTo>
                    <a:pt x="11864" y="6806"/>
                  </a:lnTo>
                  <a:lnTo>
                    <a:pt x="10861" y="6224"/>
                  </a:lnTo>
                  <a:lnTo>
                    <a:pt x="10789" y="6182"/>
                  </a:lnTo>
                  <a:lnTo>
                    <a:pt x="9786" y="5600"/>
                  </a:lnTo>
                  <a:lnTo>
                    <a:pt x="9709" y="5565"/>
                  </a:lnTo>
                  <a:lnTo>
                    <a:pt x="8711" y="4989"/>
                  </a:lnTo>
                  <a:lnTo>
                    <a:pt x="8640" y="4941"/>
                  </a:lnTo>
                  <a:lnTo>
                    <a:pt x="7630" y="4365"/>
                  </a:lnTo>
                  <a:lnTo>
                    <a:pt x="7565" y="4324"/>
                  </a:lnTo>
                  <a:lnTo>
                    <a:pt x="6556" y="3736"/>
                  </a:lnTo>
                  <a:lnTo>
                    <a:pt x="6490" y="3700"/>
                  </a:lnTo>
                  <a:lnTo>
                    <a:pt x="5481" y="3124"/>
                  </a:lnTo>
                  <a:lnTo>
                    <a:pt x="5416" y="3077"/>
                  </a:lnTo>
                  <a:lnTo>
                    <a:pt x="4412" y="2501"/>
                  </a:lnTo>
                  <a:lnTo>
                    <a:pt x="4335" y="2465"/>
                  </a:lnTo>
                  <a:lnTo>
                    <a:pt x="3337" y="1883"/>
                  </a:lnTo>
                  <a:lnTo>
                    <a:pt x="3260" y="1842"/>
                  </a:lnTo>
                  <a:lnTo>
                    <a:pt x="2257" y="1260"/>
                  </a:lnTo>
                  <a:lnTo>
                    <a:pt x="2191" y="1224"/>
                  </a:lnTo>
                  <a:lnTo>
                    <a:pt x="1182" y="636"/>
                  </a:lnTo>
                  <a:lnTo>
                    <a:pt x="1116" y="60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278"/>
            <p:cNvSpPr/>
            <p:nvPr/>
          </p:nvSpPr>
          <p:spPr>
            <a:xfrm>
              <a:off x="764838" y="6363654"/>
              <a:ext cx="2030553" cy="2568321"/>
            </a:xfrm>
            <a:custGeom>
              <a:rect b="b" l="l" r="r" t="t"/>
              <a:pathLst>
                <a:path extrusionOk="0" h="21076" w="16663">
                  <a:moveTo>
                    <a:pt x="4769" y="1"/>
                  </a:moveTo>
                  <a:cubicBezTo>
                    <a:pt x="4591" y="1"/>
                    <a:pt x="4353" y="12"/>
                    <a:pt x="4175" y="36"/>
                  </a:cubicBezTo>
                  <a:cubicBezTo>
                    <a:pt x="3985" y="60"/>
                    <a:pt x="3730" y="101"/>
                    <a:pt x="3540" y="149"/>
                  </a:cubicBezTo>
                  <a:cubicBezTo>
                    <a:pt x="3463" y="161"/>
                    <a:pt x="3373" y="191"/>
                    <a:pt x="3284" y="220"/>
                  </a:cubicBezTo>
                  <a:cubicBezTo>
                    <a:pt x="3189" y="250"/>
                    <a:pt x="3088" y="286"/>
                    <a:pt x="3005" y="309"/>
                  </a:cubicBezTo>
                  <a:cubicBezTo>
                    <a:pt x="1159" y="1034"/>
                    <a:pt x="1" y="3029"/>
                    <a:pt x="36" y="6010"/>
                  </a:cubicBezTo>
                  <a:cubicBezTo>
                    <a:pt x="102" y="11247"/>
                    <a:pt x="3807" y="17517"/>
                    <a:pt x="8320" y="20035"/>
                  </a:cubicBezTo>
                  <a:cubicBezTo>
                    <a:pt x="9585" y="20742"/>
                    <a:pt x="10779" y="21075"/>
                    <a:pt x="11840" y="21075"/>
                  </a:cubicBezTo>
                  <a:cubicBezTo>
                    <a:pt x="12875" y="21075"/>
                    <a:pt x="13783" y="20758"/>
                    <a:pt x="14507" y="20160"/>
                  </a:cubicBezTo>
                  <a:cubicBezTo>
                    <a:pt x="14650" y="20041"/>
                    <a:pt x="14840" y="19869"/>
                    <a:pt x="14964" y="19726"/>
                  </a:cubicBezTo>
                  <a:cubicBezTo>
                    <a:pt x="15053" y="19637"/>
                    <a:pt x="15148" y="19513"/>
                    <a:pt x="15237" y="19400"/>
                  </a:cubicBezTo>
                  <a:cubicBezTo>
                    <a:pt x="15267" y="19358"/>
                    <a:pt x="15303" y="19317"/>
                    <a:pt x="15332" y="19281"/>
                  </a:cubicBezTo>
                  <a:cubicBezTo>
                    <a:pt x="15469" y="19121"/>
                    <a:pt x="15617" y="18871"/>
                    <a:pt x="15712" y="18687"/>
                  </a:cubicBezTo>
                  <a:cubicBezTo>
                    <a:pt x="15861" y="18408"/>
                    <a:pt x="16063" y="18022"/>
                    <a:pt x="16259" y="17381"/>
                  </a:cubicBezTo>
                  <a:cubicBezTo>
                    <a:pt x="16473" y="16698"/>
                    <a:pt x="16544" y="16134"/>
                    <a:pt x="16579" y="15867"/>
                  </a:cubicBezTo>
                  <a:cubicBezTo>
                    <a:pt x="16609" y="15647"/>
                    <a:pt x="16633" y="15356"/>
                    <a:pt x="16651" y="15130"/>
                  </a:cubicBezTo>
                  <a:cubicBezTo>
                    <a:pt x="16663" y="14857"/>
                    <a:pt x="16663" y="14495"/>
                    <a:pt x="16663" y="14222"/>
                  </a:cubicBezTo>
                  <a:cubicBezTo>
                    <a:pt x="16657" y="13990"/>
                    <a:pt x="16639" y="13676"/>
                    <a:pt x="16621" y="13438"/>
                  </a:cubicBezTo>
                  <a:cubicBezTo>
                    <a:pt x="16597" y="13171"/>
                    <a:pt x="16556" y="12826"/>
                    <a:pt x="16514" y="12565"/>
                  </a:cubicBezTo>
                  <a:cubicBezTo>
                    <a:pt x="16478" y="12334"/>
                    <a:pt x="16425" y="12031"/>
                    <a:pt x="16378" y="11799"/>
                  </a:cubicBezTo>
                  <a:cubicBezTo>
                    <a:pt x="16330" y="11556"/>
                    <a:pt x="16259" y="11235"/>
                    <a:pt x="16193" y="10992"/>
                  </a:cubicBezTo>
                  <a:cubicBezTo>
                    <a:pt x="16128" y="10766"/>
                    <a:pt x="16051" y="10469"/>
                    <a:pt x="15980" y="10255"/>
                  </a:cubicBezTo>
                  <a:cubicBezTo>
                    <a:pt x="15902" y="10042"/>
                    <a:pt x="15813" y="9751"/>
                    <a:pt x="15736" y="9537"/>
                  </a:cubicBezTo>
                  <a:cubicBezTo>
                    <a:pt x="15653" y="9323"/>
                    <a:pt x="15540" y="9032"/>
                    <a:pt x="15451" y="8818"/>
                  </a:cubicBezTo>
                  <a:cubicBezTo>
                    <a:pt x="15237" y="8296"/>
                    <a:pt x="14911" y="7643"/>
                    <a:pt x="14804" y="7459"/>
                  </a:cubicBezTo>
                  <a:cubicBezTo>
                    <a:pt x="14697" y="7263"/>
                    <a:pt x="14555" y="6995"/>
                    <a:pt x="14442" y="6805"/>
                  </a:cubicBezTo>
                  <a:cubicBezTo>
                    <a:pt x="14204" y="6425"/>
                    <a:pt x="13878" y="5921"/>
                    <a:pt x="13628" y="5552"/>
                  </a:cubicBezTo>
                  <a:cubicBezTo>
                    <a:pt x="13492" y="5357"/>
                    <a:pt x="13308" y="5113"/>
                    <a:pt x="13159" y="4929"/>
                  </a:cubicBezTo>
                  <a:cubicBezTo>
                    <a:pt x="13017" y="4751"/>
                    <a:pt x="12815" y="4519"/>
                    <a:pt x="12678" y="4341"/>
                  </a:cubicBezTo>
                  <a:cubicBezTo>
                    <a:pt x="12518" y="4145"/>
                    <a:pt x="12292" y="3920"/>
                    <a:pt x="12120" y="3730"/>
                  </a:cubicBezTo>
                  <a:cubicBezTo>
                    <a:pt x="11942" y="3540"/>
                    <a:pt x="11681" y="3296"/>
                    <a:pt x="11491" y="3118"/>
                  </a:cubicBezTo>
                  <a:cubicBezTo>
                    <a:pt x="11318" y="2958"/>
                    <a:pt x="11081" y="2762"/>
                    <a:pt x="10909" y="2601"/>
                  </a:cubicBezTo>
                  <a:cubicBezTo>
                    <a:pt x="10701" y="2417"/>
                    <a:pt x="10398" y="2198"/>
                    <a:pt x="10172" y="2031"/>
                  </a:cubicBezTo>
                  <a:cubicBezTo>
                    <a:pt x="9988" y="1889"/>
                    <a:pt x="9727" y="1723"/>
                    <a:pt x="9537" y="1592"/>
                  </a:cubicBezTo>
                  <a:cubicBezTo>
                    <a:pt x="9175" y="1354"/>
                    <a:pt x="8670" y="1075"/>
                    <a:pt x="8272" y="879"/>
                  </a:cubicBezTo>
                  <a:cubicBezTo>
                    <a:pt x="8076" y="784"/>
                    <a:pt x="7809" y="666"/>
                    <a:pt x="7601" y="582"/>
                  </a:cubicBezTo>
                  <a:cubicBezTo>
                    <a:pt x="7364" y="493"/>
                    <a:pt x="7043" y="375"/>
                    <a:pt x="6800" y="303"/>
                  </a:cubicBezTo>
                  <a:cubicBezTo>
                    <a:pt x="6420" y="185"/>
                    <a:pt x="5897" y="78"/>
                    <a:pt x="5499" y="36"/>
                  </a:cubicBezTo>
                  <a:cubicBezTo>
                    <a:pt x="5285" y="12"/>
                    <a:pt x="4995" y="1"/>
                    <a:pt x="4769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278"/>
            <p:cNvSpPr/>
            <p:nvPr/>
          </p:nvSpPr>
          <p:spPr>
            <a:xfrm>
              <a:off x="1021723" y="6362191"/>
              <a:ext cx="1774403" cy="2387603"/>
            </a:xfrm>
            <a:custGeom>
              <a:rect b="b" l="l" r="r" t="t"/>
              <a:pathLst>
                <a:path extrusionOk="0" h="19593" w="14561">
                  <a:moveTo>
                    <a:pt x="2673" y="1"/>
                  </a:moveTo>
                  <a:cubicBezTo>
                    <a:pt x="2495" y="1"/>
                    <a:pt x="2257" y="18"/>
                    <a:pt x="2079" y="42"/>
                  </a:cubicBezTo>
                  <a:cubicBezTo>
                    <a:pt x="1883" y="60"/>
                    <a:pt x="1634" y="108"/>
                    <a:pt x="1438" y="149"/>
                  </a:cubicBezTo>
                  <a:cubicBezTo>
                    <a:pt x="1366" y="167"/>
                    <a:pt x="1277" y="197"/>
                    <a:pt x="1188" y="226"/>
                  </a:cubicBezTo>
                  <a:cubicBezTo>
                    <a:pt x="422" y="1265"/>
                    <a:pt x="1" y="2714"/>
                    <a:pt x="24" y="4531"/>
                  </a:cubicBezTo>
                  <a:cubicBezTo>
                    <a:pt x="90" y="9757"/>
                    <a:pt x="3795" y="16039"/>
                    <a:pt x="8308" y="18551"/>
                  </a:cubicBezTo>
                  <a:cubicBezTo>
                    <a:pt x="9576" y="19255"/>
                    <a:pt x="10772" y="19593"/>
                    <a:pt x="11835" y="19593"/>
                  </a:cubicBezTo>
                  <a:cubicBezTo>
                    <a:pt x="12295" y="19593"/>
                    <a:pt x="12730" y="19530"/>
                    <a:pt x="13135" y="19406"/>
                  </a:cubicBezTo>
                  <a:cubicBezTo>
                    <a:pt x="13165" y="19364"/>
                    <a:pt x="13207" y="19323"/>
                    <a:pt x="13236" y="19287"/>
                  </a:cubicBezTo>
                  <a:cubicBezTo>
                    <a:pt x="13367" y="19127"/>
                    <a:pt x="13515" y="18877"/>
                    <a:pt x="13610" y="18693"/>
                  </a:cubicBezTo>
                  <a:cubicBezTo>
                    <a:pt x="13759" y="18414"/>
                    <a:pt x="13961" y="18028"/>
                    <a:pt x="14163" y="17387"/>
                  </a:cubicBezTo>
                  <a:cubicBezTo>
                    <a:pt x="14370" y="16704"/>
                    <a:pt x="14442" y="16140"/>
                    <a:pt x="14483" y="15873"/>
                  </a:cubicBezTo>
                  <a:cubicBezTo>
                    <a:pt x="14513" y="15653"/>
                    <a:pt x="14531" y="15362"/>
                    <a:pt x="14549" y="15136"/>
                  </a:cubicBezTo>
                  <a:cubicBezTo>
                    <a:pt x="14560" y="14863"/>
                    <a:pt x="14560" y="14501"/>
                    <a:pt x="14560" y="14228"/>
                  </a:cubicBezTo>
                  <a:cubicBezTo>
                    <a:pt x="14555" y="13996"/>
                    <a:pt x="14543" y="13682"/>
                    <a:pt x="14519" y="13444"/>
                  </a:cubicBezTo>
                  <a:cubicBezTo>
                    <a:pt x="14495" y="13177"/>
                    <a:pt x="14460" y="12833"/>
                    <a:pt x="14412" y="12571"/>
                  </a:cubicBezTo>
                  <a:cubicBezTo>
                    <a:pt x="14376" y="12340"/>
                    <a:pt x="14323" y="12037"/>
                    <a:pt x="14281" y="11805"/>
                  </a:cubicBezTo>
                  <a:cubicBezTo>
                    <a:pt x="14228" y="11562"/>
                    <a:pt x="14163" y="11241"/>
                    <a:pt x="14097" y="10998"/>
                  </a:cubicBezTo>
                  <a:cubicBezTo>
                    <a:pt x="14026" y="10772"/>
                    <a:pt x="13955" y="10475"/>
                    <a:pt x="13878" y="10261"/>
                  </a:cubicBezTo>
                  <a:cubicBezTo>
                    <a:pt x="13806" y="10048"/>
                    <a:pt x="13717" y="9757"/>
                    <a:pt x="13634" y="9543"/>
                  </a:cubicBezTo>
                  <a:cubicBezTo>
                    <a:pt x="13551" y="9323"/>
                    <a:pt x="13438" y="9038"/>
                    <a:pt x="13349" y="8824"/>
                  </a:cubicBezTo>
                  <a:cubicBezTo>
                    <a:pt x="13135" y="8302"/>
                    <a:pt x="12809" y="7649"/>
                    <a:pt x="12708" y="7465"/>
                  </a:cubicBezTo>
                  <a:cubicBezTo>
                    <a:pt x="12595" y="7269"/>
                    <a:pt x="12453" y="7001"/>
                    <a:pt x="12340" y="6811"/>
                  </a:cubicBezTo>
                  <a:cubicBezTo>
                    <a:pt x="12102" y="6431"/>
                    <a:pt x="11776" y="5927"/>
                    <a:pt x="11526" y="5553"/>
                  </a:cubicBezTo>
                  <a:cubicBezTo>
                    <a:pt x="11390" y="5363"/>
                    <a:pt x="11206" y="5119"/>
                    <a:pt x="11057" y="4929"/>
                  </a:cubicBezTo>
                  <a:cubicBezTo>
                    <a:pt x="10915" y="4751"/>
                    <a:pt x="10719" y="4525"/>
                    <a:pt x="10576" y="4347"/>
                  </a:cubicBezTo>
                  <a:cubicBezTo>
                    <a:pt x="10422" y="4151"/>
                    <a:pt x="10190" y="3920"/>
                    <a:pt x="10018" y="3736"/>
                  </a:cubicBezTo>
                  <a:cubicBezTo>
                    <a:pt x="9840" y="3546"/>
                    <a:pt x="9579" y="3296"/>
                    <a:pt x="9389" y="3118"/>
                  </a:cubicBezTo>
                  <a:cubicBezTo>
                    <a:pt x="9216" y="2964"/>
                    <a:pt x="8979" y="2762"/>
                    <a:pt x="8807" y="2607"/>
                  </a:cubicBezTo>
                  <a:cubicBezTo>
                    <a:pt x="8599" y="2423"/>
                    <a:pt x="8296" y="2198"/>
                    <a:pt x="8076" y="2037"/>
                  </a:cubicBezTo>
                  <a:cubicBezTo>
                    <a:pt x="7886" y="1895"/>
                    <a:pt x="7631" y="1723"/>
                    <a:pt x="7435" y="1598"/>
                  </a:cubicBezTo>
                  <a:cubicBezTo>
                    <a:pt x="7073" y="1360"/>
                    <a:pt x="6568" y="1081"/>
                    <a:pt x="6176" y="885"/>
                  </a:cubicBezTo>
                  <a:cubicBezTo>
                    <a:pt x="5974" y="790"/>
                    <a:pt x="5707" y="672"/>
                    <a:pt x="5499" y="588"/>
                  </a:cubicBezTo>
                  <a:cubicBezTo>
                    <a:pt x="5262" y="499"/>
                    <a:pt x="4941" y="381"/>
                    <a:pt x="4698" y="309"/>
                  </a:cubicBezTo>
                  <a:cubicBezTo>
                    <a:pt x="4318" y="191"/>
                    <a:pt x="3801" y="84"/>
                    <a:pt x="3397" y="42"/>
                  </a:cubicBezTo>
                  <a:cubicBezTo>
                    <a:pt x="3183" y="18"/>
                    <a:pt x="2892" y="1"/>
                    <a:pt x="267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278"/>
            <p:cNvSpPr/>
            <p:nvPr/>
          </p:nvSpPr>
          <p:spPr>
            <a:xfrm>
              <a:off x="1110073" y="6320149"/>
              <a:ext cx="1753322" cy="2536394"/>
            </a:xfrm>
            <a:custGeom>
              <a:rect b="b" l="l" r="r" t="t"/>
              <a:pathLst>
                <a:path extrusionOk="0" h="20814" w="14388">
                  <a:moveTo>
                    <a:pt x="258" y="275"/>
                  </a:moveTo>
                  <a:cubicBezTo>
                    <a:pt x="171" y="302"/>
                    <a:pt x="85" y="331"/>
                    <a:pt x="0" y="363"/>
                  </a:cubicBezTo>
                  <a:cubicBezTo>
                    <a:pt x="80" y="339"/>
                    <a:pt x="168" y="306"/>
                    <a:pt x="258" y="275"/>
                  </a:cubicBezTo>
                  <a:close/>
                  <a:moveTo>
                    <a:pt x="1931" y="0"/>
                  </a:moveTo>
                  <a:cubicBezTo>
                    <a:pt x="1757" y="0"/>
                    <a:pt x="1544" y="16"/>
                    <a:pt x="1384" y="37"/>
                  </a:cubicBezTo>
                  <a:cubicBezTo>
                    <a:pt x="1134" y="61"/>
                    <a:pt x="814" y="126"/>
                    <a:pt x="564" y="185"/>
                  </a:cubicBezTo>
                  <a:cubicBezTo>
                    <a:pt x="469" y="204"/>
                    <a:pt x="363" y="239"/>
                    <a:pt x="258" y="275"/>
                  </a:cubicBezTo>
                  <a:lnTo>
                    <a:pt x="258" y="275"/>
                  </a:lnTo>
                  <a:cubicBezTo>
                    <a:pt x="682" y="145"/>
                    <a:pt x="1139" y="79"/>
                    <a:pt x="1622" y="79"/>
                  </a:cubicBezTo>
                  <a:cubicBezTo>
                    <a:pt x="2716" y="79"/>
                    <a:pt x="3949" y="420"/>
                    <a:pt x="5255" y="1141"/>
                  </a:cubicBezTo>
                  <a:cubicBezTo>
                    <a:pt x="9911" y="3742"/>
                    <a:pt x="13735" y="10214"/>
                    <a:pt x="13800" y="15606"/>
                  </a:cubicBezTo>
                  <a:cubicBezTo>
                    <a:pt x="13828" y="17876"/>
                    <a:pt x="13196" y="19585"/>
                    <a:pt x="12105" y="20621"/>
                  </a:cubicBezTo>
                  <a:lnTo>
                    <a:pt x="12105" y="20621"/>
                  </a:lnTo>
                  <a:cubicBezTo>
                    <a:pt x="12254" y="20487"/>
                    <a:pt x="12407" y="20339"/>
                    <a:pt x="12517" y="20202"/>
                  </a:cubicBezTo>
                  <a:cubicBezTo>
                    <a:pt x="12630" y="20060"/>
                    <a:pt x="12790" y="19876"/>
                    <a:pt x="12897" y="19727"/>
                  </a:cubicBezTo>
                  <a:cubicBezTo>
                    <a:pt x="13052" y="19495"/>
                    <a:pt x="13254" y="19187"/>
                    <a:pt x="13378" y="18943"/>
                  </a:cubicBezTo>
                  <a:cubicBezTo>
                    <a:pt x="13556" y="18587"/>
                    <a:pt x="13770" y="18094"/>
                    <a:pt x="13889" y="17714"/>
                  </a:cubicBezTo>
                  <a:cubicBezTo>
                    <a:pt x="13978" y="17429"/>
                    <a:pt x="14085" y="17043"/>
                    <a:pt x="14150" y="16746"/>
                  </a:cubicBezTo>
                  <a:cubicBezTo>
                    <a:pt x="14198" y="16527"/>
                    <a:pt x="14245" y="16247"/>
                    <a:pt x="14275" y="16034"/>
                  </a:cubicBezTo>
                  <a:cubicBezTo>
                    <a:pt x="14322" y="15737"/>
                    <a:pt x="14358" y="15333"/>
                    <a:pt x="14370" y="15030"/>
                  </a:cubicBezTo>
                  <a:cubicBezTo>
                    <a:pt x="14388" y="14799"/>
                    <a:pt x="14388" y="14490"/>
                    <a:pt x="14388" y="14258"/>
                  </a:cubicBezTo>
                  <a:cubicBezTo>
                    <a:pt x="14382" y="13670"/>
                    <a:pt x="14328" y="13059"/>
                    <a:pt x="14239" y="12441"/>
                  </a:cubicBezTo>
                  <a:cubicBezTo>
                    <a:pt x="14109" y="11604"/>
                    <a:pt x="13919" y="10909"/>
                    <a:pt x="13919" y="10903"/>
                  </a:cubicBezTo>
                  <a:cubicBezTo>
                    <a:pt x="13859" y="10690"/>
                    <a:pt x="13782" y="10399"/>
                    <a:pt x="13711" y="10185"/>
                  </a:cubicBezTo>
                  <a:cubicBezTo>
                    <a:pt x="13645" y="9977"/>
                    <a:pt x="13545" y="9686"/>
                    <a:pt x="13473" y="9478"/>
                  </a:cubicBezTo>
                  <a:cubicBezTo>
                    <a:pt x="13396" y="9270"/>
                    <a:pt x="13289" y="8991"/>
                    <a:pt x="13200" y="8783"/>
                  </a:cubicBezTo>
                  <a:cubicBezTo>
                    <a:pt x="13111" y="8582"/>
                    <a:pt x="12992" y="8314"/>
                    <a:pt x="12897" y="8112"/>
                  </a:cubicBezTo>
                  <a:cubicBezTo>
                    <a:pt x="12701" y="7726"/>
                    <a:pt x="12428" y="7204"/>
                    <a:pt x="12214" y="6830"/>
                  </a:cubicBezTo>
                  <a:cubicBezTo>
                    <a:pt x="12203" y="6824"/>
                    <a:pt x="11876" y="6248"/>
                    <a:pt x="11401" y="5589"/>
                  </a:cubicBezTo>
                  <a:cubicBezTo>
                    <a:pt x="11146" y="5227"/>
                    <a:pt x="10772" y="4775"/>
                    <a:pt x="10486" y="4431"/>
                  </a:cubicBezTo>
                  <a:cubicBezTo>
                    <a:pt x="10338" y="4247"/>
                    <a:pt x="10118" y="4021"/>
                    <a:pt x="9958" y="3843"/>
                  </a:cubicBezTo>
                  <a:cubicBezTo>
                    <a:pt x="9548" y="3410"/>
                    <a:pt x="8984" y="2923"/>
                    <a:pt x="8770" y="2739"/>
                  </a:cubicBezTo>
                  <a:cubicBezTo>
                    <a:pt x="8545" y="2555"/>
                    <a:pt x="8242" y="2323"/>
                    <a:pt x="8010" y="2151"/>
                  </a:cubicBezTo>
                  <a:cubicBezTo>
                    <a:pt x="7826" y="2008"/>
                    <a:pt x="7565" y="1842"/>
                    <a:pt x="7375" y="1711"/>
                  </a:cubicBezTo>
                  <a:cubicBezTo>
                    <a:pt x="6668" y="1254"/>
                    <a:pt x="6039" y="963"/>
                    <a:pt x="5968" y="933"/>
                  </a:cubicBezTo>
                  <a:cubicBezTo>
                    <a:pt x="5570" y="755"/>
                    <a:pt x="5018" y="524"/>
                    <a:pt x="4596" y="399"/>
                  </a:cubicBezTo>
                  <a:cubicBezTo>
                    <a:pt x="4305" y="310"/>
                    <a:pt x="3907" y="215"/>
                    <a:pt x="3610" y="150"/>
                  </a:cubicBezTo>
                  <a:cubicBezTo>
                    <a:pt x="3408" y="102"/>
                    <a:pt x="3141" y="67"/>
                    <a:pt x="2939" y="43"/>
                  </a:cubicBezTo>
                  <a:cubicBezTo>
                    <a:pt x="2666" y="13"/>
                    <a:pt x="2286" y="1"/>
                    <a:pt x="2007" y="1"/>
                  </a:cubicBezTo>
                  <a:cubicBezTo>
                    <a:pt x="1983" y="0"/>
                    <a:pt x="1957" y="0"/>
                    <a:pt x="1931" y="0"/>
                  </a:cubicBezTo>
                  <a:close/>
                  <a:moveTo>
                    <a:pt x="12105" y="20621"/>
                  </a:moveTo>
                  <a:cubicBezTo>
                    <a:pt x="12029" y="20690"/>
                    <a:pt x="11954" y="20755"/>
                    <a:pt x="11888" y="20814"/>
                  </a:cubicBezTo>
                  <a:cubicBezTo>
                    <a:pt x="11962" y="20752"/>
                    <a:pt x="12035" y="20688"/>
                    <a:pt x="12105" y="2062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278"/>
            <p:cNvSpPr/>
            <p:nvPr/>
          </p:nvSpPr>
          <p:spPr>
            <a:xfrm>
              <a:off x="1236746" y="6325736"/>
              <a:ext cx="575143" cy="196430"/>
            </a:xfrm>
            <a:custGeom>
              <a:rect b="b" l="l" r="r" t="t"/>
              <a:pathLst>
                <a:path extrusionOk="0" h="5262" w="15407">
                  <a:moveTo>
                    <a:pt x="14859" y="3262"/>
                  </a:moveTo>
                  <a:lnTo>
                    <a:pt x="10168" y="1357"/>
                  </a:lnTo>
                  <a:lnTo>
                    <a:pt x="6168" y="333"/>
                  </a:lnTo>
                  <a:lnTo>
                    <a:pt x="3834" y="95"/>
                  </a:lnTo>
                  <a:lnTo>
                    <a:pt x="2096" y="0"/>
                  </a:lnTo>
                  <a:lnTo>
                    <a:pt x="953" y="47"/>
                  </a:lnTo>
                  <a:lnTo>
                    <a:pt x="0" y="690"/>
                  </a:lnTo>
                  <a:lnTo>
                    <a:pt x="3215" y="785"/>
                  </a:lnTo>
                  <a:lnTo>
                    <a:pt x="6549" y="1571"/>
                  </a:lnTo>
                  <a:lnTo>
                    <a:pt x="10359" y="2857"/>
                  </a:lnTo>
                  <a:lnTo>
                    <a:pt x="13121" y="3762"/>
                  </a:lnTo>
                  <a:lnTo>
                    <a:pt x="15407" y="5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283" name="Google Shape;9283;p278"/>
            <p:cNvSpPr/>
            <p:nvPr/>
          </p:nvSpPr>
          <p:spPr>
            <a:xfrm>
              <a:off x="1783133" y="6452543"/>
              <a:ext cx="576935" cy="539866"/>
            </a:xfrm>
            <a:custGeom>
              <a:rect b="b" l="l" r="r" t="t"/>
              <a:pathLst>
                <a:path extrusionOk="0" h="14462" w="15455">
                  <a:moveTo>
                    <a:pt x="596" y="0"/>
                  </a:moveTo>
                  <a:lnTo>
                    <a:pt x="10454" y="6096"/>
                  </a:lnTo>
                  <a:lnTo>
                    <a:pt x="14192" y="11620"/>
                  </a:lnTo>
                  <a:lnTo>
                    <a:pt x="15455" y="14462"/>
                  </a:lnTo>
                  <a:lnTo>
                    <a:pt x="13526" y="13771"/>
                  </a:lnTo>
                  <a:lnTo>
                    <a:pt x="9049" y="8144"/>
                  </a:lnTo>
                  <a:lnTo>
                    <a:pt x="5168" y="4953"/>
                  </a:lnTo>
                  <a:lnTo>
                    <a:pt x="0" y="1262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284" name="Google Shape;9284;p278"/>
            <p:cNvSpPr/>
            <p:nvPr/>
          </p:nvSpPr>
          <p:spPr>
            <a:xfrm>
              <a:off x="731692" y="6329411"/>
              <a:ext cx="2065040" cy="2642656"/>
            </a:xfrm>
            <a:custGeom>
              <a:rect b="b" l="l" r="r" t="t"/>
              <a:pathLst>
                <a:path extrusionOk="0" h="21686" w="16946">
                  <a:moveTo>
                    <a:pt x="4832" y="337"/>
                  </a:moveTo>
                  <a:cubicBezTo>
                    <a:pt x="5895" y="337"/>
                    <a:pt x="7092" y="672"/>
                    <a:pt x="8360" y="1380"/>
                  </a:cubicBezTo>
                  <a:cubicBezTo>
                    <a:pt x="12873" y="3898"/>
                    <a:pt x="16578" y="10174"/>
                    <a:pt x="16644" y="15400"/>
                  </a:cubicBezTo>
                  <a:cubicBezTo>
                    <a:pt x="16691" y="19159"/>
                    <a:pt x="14838" y="21354"/>
                    <a:pt x="12114" y="21354"/>
                  </a:cubicBezTo>
                  <a:cubicBezTo>
                    <a:pt x="11052" y="21354"/>
                    <a:pt x="9858" y="21021"/>
                    <a:pt x="8592" y="20316"/>
                  </a:cubicBezTo>
                  <a:cubicBezTo>
                    <a:pt x="4079" y="17798"/>
                    <a:pt x="374" y="11516"/>
                    <a:pt x="308" y="6291"/>
                  </a:cubicBezTo>
                  <a:cubicBezTo>
                    <a:pt x="266" y="2530"/>
                    <a:pt x="2113" y="337"/>
                    <a:pt x="4832" y="337"/>
                  </a:cubicBezTo>
                  <a:close/>
                  <a:moveTo>
                    <a:pt x="4715" y="1"/>
                  </a:moveTo>
                  <a:cubicBezTo>
                    <a:pt x="1909" y="1"/>
                    <a:pt x="0" y="2266"/>
                    <a:pt x="47" y="6142"/>
                  </a:cubicBezTo>
                  <a:cubicBezTo>
                    <a:pt x="118" y="11540"/>
                    <a:pt x="3942" y="18018"/>
                    <a:pt x="8592" y="20613"/>
                  </a:cubicBezTo>
                  <a:cubicBezTo>
                    <a:pt x="9898" y="21341"/>
                    <a:pt x="11131" y="21686"/>
                    <a:pt x="12227" y="21686"/>
                  </a:cubicBezTo>
                  <a:cubicBezTo>
                    <a:pt x="15035" y="21686"/>
                    <a:pt x="16946" y="19421"/>
                    <a:pt x="16899" y="15542"/>
                  </a:cubicBezTo>
                  <a:cubicBezTo>
                    <a:pt x="16840" y="10144"/>
                    <a:pt x="13010" y="3666"/>
                    <a:pt x="8354" y="1077"/>
                  </a:cubicBezTo>
                  <a:cubicBezTo>
                    <a:pt x="7046" y="346"/>
                    <a:pt x="5812" y="1"/>
                    <a:pt x="4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278"/>
            <p:cNvSpPr/>
            <p:nvPr/>
          </p:nvSpPr>
          <p:spPr>
            <a:xfrm>
              <a:off x="1829302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278"/>
            <p:cNvSpPr/>
            <p:nvPr/>
          </p:nvSpPr>
          <p:spPr>
            <a:xfrm>
              <a:off x="1830033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278"/>
            <p:cNvSpPr/>
            <p:nvPr/>
          </p:nvSpPr>
          <p:spPr>
            <a:xfrm>
              <a:off x="1651993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278"/>
            <p:cNvSpPr/>
            <p:nvPr/>
          </p:nvSpPr>
          <p:spPr>
            <a:xfrm>
              <a:off x="1562302" y="7439694"/>
              <a:ext cx="357537" cy="458803"/>
            </a:xfrm>
            <a:custGeom>
              <a:rect b="b" l="l" r="r" t="t"/>
              <a:pathLst>
                <a:path extrusionOk="0" h="3765" w="2934">
                  <a:moveTo>
                    <a:pt x="737" y="0"/>
                  </a:moveTo>
                  <a:lnTo>
                    <a:pt x="0" y="1033"/>
                  </a:lnTo>
                  <a:lnTo>
                    <a:pt x="731" y="2916"/>
                  </a:lnTo>
                  <a:lnTo>
                    <a:pt x="2191" y="3765"/>
                  </a:lnTo>
                  <a:lnTo>
                    <a:pt x="2934" y="2726"/>
                  </a:lnTo>
                  <a:lnTo>
                    <a:pt x="2197" y="849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278"/>
            <p:cNvSpPr/>
            <p:nvPr/>
          </p:nvSpPr>
          <p:spPr>
            <a:xfrm>
              <a:off x="1528303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278"/>
            <p:cNvSpPr/>
            <p:nvPr/>
          </p:nvSpPr>
          <p:spPr>
            <a:xfrm>
              <a:off x="1529034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278"/>
            <p:cNvSpPr/>
            <p:nvPr/>
          </p:nvSpPr>
          <p:spPr>
            <a:xfrm>
              <a:off x="1430569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278"/>
            <p:cNvSpPr/>
            <p:nvPr/>
          </p:nvSpPr>
          <p:spPr>
            <a:xfrm>
              <a:off x="1381337" y="7695117"/>
              <a:ext cx="196926" cy="251153"/>
            </a:xfrm>
            <a:custGeom>
              <a:rect b="b" l="l" r="r" t="t"/>
              <a:pathLst>
                <a:path extrusionOk="0" h="2061" w="1616">
                  <a:moveTo>
                    <a:pt x="405" y="0"/>
                  </a:moveTo>
                  <a:lnTo>
                    <a:pt x="1" y="564"/>
                  </a:lnTo>
                  <a:lnTo>
                    <a:pt x="405" y="1598"/>
                  </a:lnTo>
                  <a:lnTo>
                    <a:pt x="1206" y="2061"/>
                  </a:lnTo>
                  <a:lnTo>
                    <a:pt x="1616" y="1491"/>
                  </a:lnTo>
                  <a:lnTo>
                    <a:pt x="1212" y="45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278"/>
            <p:cNvSpPr/>
            <p:nvPr/>
          </p:nvSpPr>
          <p:spPr>
            <a:xfrm>
              <a:off x="1035493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278"/>
            <p:cNvSpPr/>
            <p:nvPr/>
          </p:nvSpPr>
          <p:spPr>
            <a:xfrm>
              <a:off x="1036224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278"/>
            <p:cNvSpPr/>
            <p:nvPr/>
          </p:nvSpPr>
          <p:spPr>
            <a:xfrm>
              <a:off x="986992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278"/>
            <p:cNvSpPr/>
            <p:nvPr/>
          </p:nvSpPr>
          <p:spPr>
            <a:xfrm>
              <a:off x="963107" y="8029384"/>
              <a:ext cx="97854" cy="125272"/>
            </a:xfrm>
            <a:custGeom>
              <a:rect b="b" l="l" r="r" t="t"/>
              <a:pathLst>
                <a:path extrusionOk="0" h="1028" w="803">
                  <a:moveTo>
                    <a:pt x="197" y="1"/>
                  </a:moveTo>
                  <a:lnTo>
                    <a:pt x="1" y="286"/>
                  </a:lnTo>
                  <a:lnTo>
                    <a:pt x="197" y="796"/>
                  </a:lnTo>
                  <a:lnTo>
                    <a:pt x="594" y="1028"/>
                  </a:lnTo>
                  <a:lnTo>
                    <a:pt x="802" y="743"/>
                  </a:lnTo>
                  <a:lnTo>
                    <a:pt x="600" y="232"/>
                  </a:lnTo>
                  <a:lnTo>
                    <a:pt x="1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278"/>
            <p:cNvSpPr/>
            <p:nvPr/>
          </p:nvSpPr>
          <p:spPr>
            <a:xfrm>
              <a:off x="442879" y="8060459"/>
              <a:ext cx="586878" cy="371795"/>
            </a:xfrm>
            <a:custGeom>
              <a:rect b="b" l="l" r="r" t="t"/>
              <a:pathLst>
                <a:path extrusionOk="0" h="3051" w="4816">
                  <a:moveTo>
                    <a:pt x="4454" y="1"/>
                  </a:moveTo>
                  <a:cubicBezTo>
                    <a:pt x="4448" y="1"/>
                    <a:pt x="4436" y="7"/>
                    <a:pt x="4436" y="7"/>
                  </a:cubicBezTo>
                  <a:lnTo>
                    <a:pt x="60" y="2519"/>
                  </a:lnTo>
                  <a:cubicBezTo>
                    <a:pt x="24" y="2536"/>
                    <a:pt x="0" y="2584"/>
                    <a:pt x="0" y="2649"/>
                  </a:cubicBezTo>
                  <a:cubicBezTo>
                    <a:pt x="0" y="2786"/>
                    <a:pt x="95" y="2952"/>
                    <a:pt x="214" y="3023"/>
                  </a:cubicBezTo>
                  <a:cubicBezTo>
                    <a:pt x="248" y="3042"/>
                    <a:pt x="279" y="3051"/>
                    <a:pt x="308" y="3051"/>
                  </a:cubicBezTo>
                  <a:cubicBezTo>
                    <a:pt x="334" y="3051"/>
                    <a:pt x="358" y="3043"/>
                    <a:pt x="380" y="3029"/>
                  </a:cubicBezTo>
                  <a:lnTo>
                    <a:pt x="380" y="3029"/>
                  </a:lnTo>
                  <a:lnTo>
                    <a:pt x="368" y="3035"/>
                  </a:lnTo>
                  <a:lnTo>
                    <a:pt x="368" y="3035"/>
                  </a:lnTo>
                  <a:lnTo>
                    <a:pt x="4751" y="529"/>
                  </a:lnTo>
                  <a:cubicBezTo>
                    <a:pt x="4757" y="529"/>
                    <a:pt x="4757" y="518"/>
                    <a:pt x="4763" y="518"/>
                  </a:cubicBezTo>
                  <a:lnTo>
                    <a:pt x="4774" y="518"/>
                  </a:lnTo>
                  <a:lnTo>
                    <a:pt x="4780" y="512"/>
                  </a:lnTo>
                  <a:lnTo>
                    <a:pt x="4786" y="506"/>
                  </a:lnTo>
                  <a:cubicBezTo>
                    <a:pt x="4792" y="482"/>
                    <a:pt x="4792" y="482"/>
                    <a:pt x="4804" y="476"/>
                  </a:cubicBezTo>
                  <a:cubicBezTo>
                    <a:pt x="4804" y="470"/>
                    <a:pt x="4810" y="470"/>
                    <a:pt x="4810" y="458"/>
                  </a:cubicBezTo>
                  <a:cubicBezTo>
                    <a:pt x="4810" y="452"/>
                    <a:pt x="4816" y="452"/>
                    <a:pt x="4816" y="446"/>
                  </a:cubicBezTo>
                  <a:lnTo>
                    <a:pt x="4816" y="440"/>
                  </a:lnTo>
                  <a:lnTo>
                    <a:pt x="4816" y="423"/>
                  </a:lnTo>
                  <a:lnTo>
                    <a:pt x="4816" y="417"/>
                  </a:lnTo>
                  <a:lnTo>
                    <a:pt x="4816" y="411"/>
                  </a:lnTo>
                  <a:lnTo>
                    <a:pt x="4816" y="399"/>
                  </a:lnTo>
                  <a:lnTo>
                    <a:pt x="4816" y="393"/>
                  </a:lnTo>
                  <a:lnTo>
                    <a:pt x="4816" y="369"/>
                  </a:lnTo>
                  <a:lnTo>
                    <a:pt x="4816" y="351"/>
                  </a:lnTo>
                  <a:cubicBezTo>
                    <a:pt x="4816" y="339"/>
                    <a:pt x="4816" y="328"/>
                    <a:pt x="4810" y="322"/>
                  </a:cubicBezTo>
                  <a:lnTo>
                    <a:pt x="4810" y="310"/>
                  </a:lnTo>
                  <a:cubicBezTo>
                    <a:pt x="4810" y="304"/>
                    <a:pt x="4810" y="298"/>
                    <a:pt x="4804" y="292"/>
                  </a:cubicBezTo>
                  <a:lnTo>
                    <a:pt x="4804" y="280"/>
                  </a:lnTo>
                  <a:lnTo>
                    <a:pt x="4804" y="274"/>
                  </a:lnTo>
                  <a:cubicBezTo>
                    <a:pt x="4804" y="268"/>
                    <a:pt x="4792" y="250"/>
                    <a:pt x="4792" y="244"/>
                  </a:cubicBezTo>
                  <a:cubicBezTo>
                    <a:pt x="4786" y="238"/>
                    <a:pt x="4786" y="221"/>
                    <a:pt x="4780" y="215"/>
                  </a:cubicBezTo>
                  <a:cubicBezTo>
                    <a:pt x="4780" y="215"/>
                    <a:pt x="4780" y="209"/>
                    <a:pt x="4774" y="209"/>
                  </a:cubicBezTo>
                  <a:cubicBezTo>
                    <a:pt x="4774" y="203"/>
                    <a:pt x="4763" y="191"/>
                    <a:pt x="4757" y="185"/>
                  </a:cubicBezTo>
                  <a:cubicBezTo>
                    <a:pt x="4757" y="185"/>
                    <a:pt x="4757" y="179"/>
                    <a:pt x="4751" y="179"/>
                  </a:cubicBezTo>
                  <a:cubicBezTo>
                    <a:pt x="4745" y="173"/>
                    <a:pt x="4745" y="161"/>
                    <a:pt x="4733" y="155"/>
                  </a:cubicBezTo>
                  <a:lnTo>
                    <a:pt x="4733" y="149"/>
                  </a:lnTo>
                  <a:cubicBezTo>
                    <a:pt x="4727" y="143"/>
                    <a:pt x="4721" y="132"/>
                    <a:pt x="4715" y="120"/>
                  </a:cubicBezTo>
                  <a:lnTo>
                    <a:pt x="4703" y="114"/>
                  </a:lnTo>
                  <a:cubicBezTo>
                    <a:pt x="4697" y="102"/>
                    <a:pt x="4697" y="96"/>
                    <a:pt x="4691" y="96"/>
                  </a:cubicBezTo>
                  <a:lnTo>
                    <a:pt x="4685" y="90"/>
                  </a:lnTo>
                  <a:lnTo>
                    <a:pt x="4668" y="72"/>
                  </a:lnTo>
                  <a:lnTo>
                    <a:pt x="4662" y="66"/>
                  </a:lnTo>
                  <a:lnTo>
                    <a:pt x="4638" y="43"/>
                  </a:lnTo>
                  <a:cubicBezTo>
                    <a:pt x="4632" y="43"/>
                    <a:pt x="4632" y="37"/>
                    <a:pt x="4626" y="37"/>
                  </a:cubicBezTo>
                  <a:cubicBezTo>
                    <a:pt x="4614" y="31"/>
                    <a:pt x="4608" y="31"/>
                    <a:pt x="4602" y="25"/>
                  </a:cubicBezTo>
                  <a:cubicBezTo>
                    <a:pt x="4596" y="13"/>
                    <a:pt x="4584" y="13"/>
                    <a:pt x="4578" y="13"/>
                  </a:cubicBezTo>
                  <a:cubicBezTo>
                    <a:pt x="4573" y="7"/>
                    <a:pt x="4567" y="7"/>
                    <a:pt x="4555" y="7"/>
                  </a:cubicBezTo>
                  <a:lnTo>
                    <a:pt x="4549" y="7"/>
                  </a:lnTo>
                  <a:cubicBezTo>
                    <a:pt x="4543" y="7"/>
                    <a:pt x="4537" y="7"/>
                    <a:pt x="4537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278"/>
            <p:cNvSpPr/>
            <p:nvPr/>
          </p:nvSpPr>
          <p:spPr>
            <a:xfrm>
              <a:off x="527573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278"/>
            <p:cNvSpPr/>
            <p:nvPr/>
          </p:nvSpPr>
          <p:spPr>
            <a:xfrm>
              <a:off x="528913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278"/>
            <p:cNvSpPr/>
            <p:nvPr/>
          </p:nvSpPr>
          <p:spPr>
            <a:xfrm>
              <a:off x="389991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278"/>
            <p:cNvSpPr/>
            <p:nvPr/>
          </p:nvSpPr>
          <p:spPr>
            <a:xfrm>
              <a:off x="320530" y="8226191"/>
              <a:ext cx="275891" cy="354734"/>
            </a:xfrm>
            <a:custGeom>
              <a:rect b="b" l="l" r="r" t="t"/>
              <a:pathLst>
                <a:path extrusionOk="0" h="2911" w="2264">
                  <a:moveTo>
                    <a:pt x="571" y="1"/>
                  </a:moveTo>
                  <a:lnTo>
                    <a:pt x="1" y="802"/>
                  </a:lnTo>
                  <a:lnTo>
                    <a:pt x="565" y="2251"/>
                  </a:lnTo>
                  <a:lnTo>
                    <a:pt x="1699" y="2910"/>
                  </a:lnTo>
                  <a:lnTo>
                    <a:pt x="2263" y="2103"/>
                  </a:lnTo>
                  <a:lnTo>
                    <a:pt x="1711" y="6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278"/>
            <p:cNvSpPr/>
            <p:nvPr/>
          </p:nvSpPr>
          <p:spPr>
            <a:xfrm>
              <a:off x="5016721" y="4570578"/>
              <a:ext cx="359853" cy="531188"/>
            </a:xfrm>
            <a:custGeom>
              <a:rect b="b" l="l" r="r" t="t"/>
              <a:pathLst>
                <a:path extrusionOk="0" h="4359" w="2953">
                  <a:moveTo>
                    <a:pt x="2952" y="12"/>
                  </a:moveTo>
                  <a:lnTo>
                    <a:pt x="2952" y="68"/>
                  </a:lnTo>
                  <a:lnTo>
                    <a:pt x="2952" y="68"/>
                  </a:lnTo>
                  <a:cubicBezTo>
                    <a:pt x="2952" y="64"/>
                    <a:pt x="2952" y="59"/>
                    <a:pt x="2952" y="54"/>
                  </a:cubicBezTo>
                  <a:lnTo>
                    <a:pt x="2952" y="48"/>
                  </a:lnTo>
                  <a:lnTo>
                    <a:pt x="2952" y="12"/>
                  </a:lnTo>
                  <a:close/>
                  <a:moveTo>
                    <a:pt x="13" y="0"/>
                  </a:moveTo>
                  <a:lnTo>
                    <a:pt x="1" y="3521"/>
                  </a:lnTo>
                  <a:cubicBezTo>
                    <a:pt x="1" y="3735"/>
                    <a:pt x="143" y="3961"/>
                    <a:pt x="434" y="4121"/>
                  </a:cubicBezTo>
                  <a:cubicBezTo>
                    <a:pt x="446" y="4127"/>
                    <a:pt x="470" y="4145"/>
                    <a:pt x="482" y="4151"/>
                  </a:cubicBezTo>
                  <a:cubicBezTo>
                    <a:pt x="488" y="4151"/>
                    <a:pt x="488" y="4157"/>
                    <a:pt x="500" y="4157"/>
                  </a:cubicBezTo>
                  <a:cubicBezTo>
                    <a:pt x="512" y="4169"/>
                    <a:pt x="529" y="4175"/>
                    <a:pt x="535" y="4181"/>
                  </a:cubicBezTo>
                  <a:cubicBezTo>
                    <a:pt x="541" y="4181"/>
                    <a:pt x="547" y="4187"/>
                    <a:pt x="559" y="4187"/>
                  </a:cubicBezTo>
                  <a:cubicBezTo>
                    <a:pt x="571" y="4198"/>
                    <a:pt x="583" y="4204"/>
                    <a:pt x="595" y="4204"/>
                  </a:cubicBezTo>
                  <a:cubicBezTo>
                    <a:pt x="601" y="4204"/>
                    <a:pt x="607" y="4210"/>
                    <a:pt x="619" y="4210"/>
                  </a:cubicBezTo>
                  <a:cubicBezTo>
                    <a:pt x="624" y="4210"/>
                    <a:pt x="630" y="4216"/>
                    <a:pt x="642" y="4216"/>
                  </a:cubicBezTo>
                  <a:cubicBezTo>
                    <a:pt x="642" y="4216"/>
                    <a:pt x="648" y="4216"/>
                    <a:pt x="648" y="4228"/>
                  </a:cubicBezTo>
                  <a:lnTo>
                    <a:pt x="714" y="4246"/>
                  </a:lnTo>
                  <a:lnTo>
                    <a:pt x="719" y="4246"/>
                  </a:lnTo>
                  <a:cubicBezTo>
                    <a:pt x="743" y="4258"/>
                    <a:pt x="773" y="4264"/>
                    <a:pt x="797" y="4270"/>
                  </a:cubicBezTo>
                  <a:cubicBezTo>
                    <a:pt x="803" y="4270"/>
                    <a:pt x="809" y="4276"/>
                    <a:pt x="820" y="4276"/>
                  </a:cubicBezTo>
                  <a:cubicBezTo>
                    <a:pt x="838" y="4287"/>
                    <a:pt x="856" y="4287"/>
                    <a:pt x="880" y="4293"/>
                  </a:cubicBezTo>
                  <a:cubicBezTo>
                    <a:pt x="886" y="4293"/>
                    <a:pt x="892" y="4299"/>
                    <a:pt x="898" y="4299"/>
                  </a:cubicBezTo>
                  <a:cubicBezTo>
                    <a:pt x="927" y="4305"/>
                    <a:pt x="951" y="4317"/>
                    <a:pt x="981" y="4317"/>
                  </a:cubicBezTo>
                  <a:lnTo>
                    <a:pt x="999" y="4317"/>
                  </a:lnTo>
                  <a:cubicBezTo>
                    <a:pt x="1016" y="4323"/>
                    <a:pt x="1040" y="4323"/>
                    <a:pt x="1064" y="4329"/>
                  </a:cubicBezTo>
                  <a:cubicBezTo>
                    <a:pt x="1070" y="4329"/>
                    <a:pt x="1076" y="4329"/>
                    <a:pt x="1088" y="4335"/>
                  </a:cubicBezTo>
                  <a:cubicBezTo>
                    <a:pt x="1105" y="4335"/>
                    <a:pt x="1129" y="4347"/>
                    <a:pt x="1153" y="4347"/>
                  </a:cubicBezTo>
                  <a:lnTo>
                    <a:pt x="1165" y="4347"/>
                  </a:lnTo>
                  <a:cubicBezTo>
                    <a:pt x="1195" y="4347"/>
                    <a:pt x="1224" y="4353"/>
                    <a:pt x="1248" y="4353"/>
                  </a:cubicBezTo>
                  <a:lnTo>
                    <a:pt x="1272" y="4353"/>
                  </a:lnTo>
                  <a:cubicBezTo>
                    <a:pt x="1295" y="4353"/>
                    <a:pt x="1313" y="4353"/>
                    <a:pt x="1337" y="4359"/>
                  </a:cubicBezTo>
                  <a:lnTo>
                    <a:pt x="1569" y="4359"/>
                  </a:lnTo>
                  <a:cubicBezTo>
                    <a:pt x="1598" y="4359"/>
                    <a:pt x="1628" y="4359"/>
                    <a:pt x="1658" y="4353"/>
                  </a:cubicBezTo>
                  <a:lnTo>
                    <a:pt x="1664" y="4353"/>
                  </a:lnTo>
                  <a:cubicBezTo>
                    <a:pt x="1693" y="4353"/>
                    <a:pt x="1723" y="4347"/>
                    <a:pt x="1747" y="4347"/>
                  </a:cubicBezTo>
                  <a:lnTo>
                    <a:pt x="1770" y="4347"/>
                  </a:lnTo>
                  <a:cubicBezTo>
                    <a:pt x="1800" y="4335"/>
                    <a:pt x="1830" y="4335"/>
                    <a:pt x="1860" y="4329"/>
                  </a:cubicBezTo>
                  <a:cubicBezTo>
                    <a:pt x="1889" y="4323"/>
                    <a:pt x="1919" y="4323"/>
                    <a:pt x="1943" y="4317"/>
                  </a:cubicBezTo>
                  <a:cubicBezTo>
                    <a:pt x="1955" y="4317"/>
                    <a:pt x="1960" y="4317"/>
                    <a:pt x="1960" y="4305"/>
                  </a:cubicBezTo>
                  <a:lnTo>
                    <a:pt x="2139" y="4264"/>
                  </a:lnTo>
                  <a:lnTo>
                    <a:pt x="2151" y="4264"/>
                  </a:lnTo>
                  <a:cubicBezTo>
                    <a:pt x="2174" y="4258"/>
                    <a:pt x="2198" y="4246"/>
                    <a:pt x="2228" y="4240"/>
                  </a:cubicBezTo>
                  <a:lnTo>
                    <a:pt x="2234" y="4240"/>
                  </a:lnTo>
                  <a:cubicBezTo>
                    <a:pt x="2257" y="4234"/>
                    <a:pt x="2287" y="4216"/>
                    <a:pt x="2311" y="4210"/>
                  </a:cubicBezTo>
                  <a:cubicBezTo>
                    <a:pt x="2317" y="4210"/>
                    <a:pt x="2317" y="4204"/>
                    <a:pt x="2323" y="4204"/>
                  </a:cubicBezTo>
                  <a:cubicBezTo>
                    <a:pt x="2346" y="4198"/>
                    <a:pt x="2358" y="4187"/>
                    <a:pt x="2382" y="4175"/>
                  </a:cubicBezTo>
                  <a:cubicBezTo>
                    <a:pt x="2388" y="4175"/>
                    <a:pt x="2400" y="4169"/>
                    <a:pt x="2406" y="4169"/>
                  </a:cubicBezTo>
                  <a:cubicBezTo>
                    <a:pt x="2430" y="4151"/>
                    <a:pt x="2447" y="4145"/>
                    <a:pt x="2471" y="4127"/>
                  </a:cubicBezTo>
                  <a:cubicBezTo>
                    <a:pt x="2489" y="4121"/>
                    <a:pt x="2501" y="4115"/>
                    <a:pt x="2519" y="4097"/>
                  </a:cubicBezTo>
                  <a:cubicBezTo>
                    <a:pt x="2525" y="4097"/>
                    <a:pt x="2525" y="4092"/>
                    <a:pt x="2531" y="4092"/>
                  </a:cubicBezTo>
                  <a:cubicBezTo>
                    <a:pt x="2548" y="4086"/>
                    <a:pt x="2560" y="4068"/>
                    <a:pt x="2578" y="4062"/>
                  </a:cubicBezTo>
                  <a:cubicBezTo>
                    <a:pt x="2590" y="4056"/>
                    <a:pt x="2596" y="4050"/>
                    <a:pt x="2614" y="4032"/>
                  </a:cubicBezTo>
                  <a:lnTo>
                    <a:pt x="2620" y="4026"/>
                  </a:lnTo>
                  <a:cubicBezTo>
                    <a:pt x="2637" y="4020"/>
                    <a:pt x="2643" y="4002"/>
                    <a:pt x="2655" y="3997"/>
                  </a:cubicBezTo>
                  <a:lnTo>
                    <a:pt x="2667" y="3991"/>
                  </a:lnTo>
                  <a:cubicBezTo>
                    <a:pt x="2673" y="3979"/>
                    <a:pt x="2685" y="3973"/>
                    <a:pt x="2697" y="3961"/>
                  </a:cubicBezTo>
                  <a:lnTo>
                    <a:pt x="2703" y="3949"/>
                  </a:lnTo>
                  <a:lnTo>
                    <a:pt x="2709" y="3943"/>
                  </a:lnTo>
                  <a:lnTo>
                    <a:pt x="2732" y="3919"/>
                  </a:lnTo>
                  <a:lnTo>
                    <a:pt x="2738" y="3913"/>
                  </a:lnTo>
                  <a:cubicBezTo>
                    <a:pt x="2792" y="3907"/>
                    <a:pt x="2798" y="3896"/>
                    <a:pt x="2810" y="3884"/>
                  </a:cubicBezTo>
                  <a:lnTo>
                    <a:pt x="2816" y="3878"/>
                  </a:lnTo>
                  <a:cubicBezTo>
                    <a:pt x="2821" y="3872"/>
                    <a:pt x="2827" y="3854"/>
                    <a:pt x="2839" y="3848"/>
                  </a:cubicBezTo>
                  <a:cubicBezTo>
                    <a:pt x="2845" y="3842"/>
                    <a:pt x="2851" y="3824"/>
                    <a:pt x="2857" y="3818"/>
                  </a:cubicBezTo>
                  <a:cubicBezTo>
                    <a:pt x="2857" y="3818"/>
                    <a:pt x="2857" y="3812"/>
                    <a:pt x="2869" y="3812"/>
                  </a:cubicBezTo>
                  <a:cubicBezTo>
                    <a:pt x="2875" y="3795"/>
                    <a:pt x="2881" y="3789"/>
                    <a:pt x="2887" y="3771"/>
                  </a:cubicBezTo>
                  <a:cubicBezTo>
                    <a:pt x="2899" y="3759"/>
                    <a:pt x="2899" y="3747"/>
                    <a:pt x="2905" y="3735"/>
                  </a:cubicBezTo>
                  <a:lnTo>
                    <a:pt x="2905" y="3729"/>
                  </a:lnTo>
                  <a:cubicBezTo>
                    <a:pt x="2911" y="3711"/>
                    <a:pt x="2911" y="3706"/>
                    <a:pt x="2917" y="3694"/>
                  </a:cubicBezTo>
                  <a:cubicBezTo>
                    <a:pt x="2928" y="3676"/>
                    <a:pt x="2928" y="3670"/>
                    <a:pt x="2928" y="3652"/>
                  </a:cubicBezTo>
                  <a:lnTo>
                    <a:pt x="2928" y="3646"/>
                  </a:lnTo>
                  <a:cubicBezTo>
                    <a:pt x="2928" y="3634"/>
                    <a:pt x="2934" y="3622"/>
                    <a:pt x="2934" y="3611"/>
                  </a:cubicBezTo>
                  <a:cubicBezTo>
                    <a:pt x="2934" y="3593"/>
                    <a:pt x="2934" y="3587"/>
                    <a:pt x="2940" y="3575"/>
                  </a:cubicBezTo>
                  <a:lnTo>
                    <a:pt x="2940" y="3563"/>
                  </a:lnTo>
                  <a:lnTo>
                    <a:pt x="2940" y="3527"/>
                  </a:lnTo>
                  <a:lnTo>
                    <a:pt x="2952" y="68"/>
                  </a:lnTo>
                  <a:lnTo>
                    <a:pt x="2952" y="68"/>
                  </a:lnTo>
                  <a:cubicBezTo>
                    <a:pt x="2952" y="76"/>
                    <a:pt x="2950" y="81"/>
                    <a:pt x="2946" y="89"/>
                  </a:cubicBezTo>
                  <a:cubicBezTo>
                    <a:pt x="2946" y="107"/>
                    <a:pt x="2940" y="113"/>
                    <a:pt x="2940" y="131"/>
                  </a:cubicBezTo>
                  <a:lnTo>
                    <a:pt x="2940" y="137"/>
                  </a:lnTo>
                  <a:cubicBezTo>
                    <a:pt x="2940" y="149"/>
                    <a:pt x="2934" y="161"/>
                    <a:pt x="2934" y="172"/>
                  </a:cubicBezTo>
                  <a:cubicBezTo>
                    <a:pt x="2928" y="184"/>
                    <a:pt x="2928" y="196"/>
                    <a:pt x="2917" y="208"/>
                  </a:cubicBezTo>
                  <a:lnTo>
                    <a:pt x="2917" y="220"/>
                  </a:lnTo>
                  <a:cubicBezTo>
                    <a:pt x="2911" y="232"/>
                    <a:pt x="2911" y="238"/>
                    <a:pt x="2905" y="256"/>
                  </a:cubicBezTo>
                  <a:cubicBezTo>
                    <a:pt x="2899" y="267"/>
                    <a:pt x="2887" y="279"/>
                    <a:pt x="2881" y="291"/>
                  </a:cubicBezTo>
                  <a:cubicBezTo>
                    <a:pt x="2881" y="291"/>
                    <a:pt x="2881" y="297"/>
                    <a:pt x="2875" y="297"/>
                  </a:cubicBezTo>
                  <a:cubicBezTo>
                    <a:pt x="2869" y="303"/>
                    <a:pt x="2857" y="321"/>
                    <a:pt x="2851" y="327"/>
                  </a:cubicBezTo>
                  <a:cubicBezTo>
                    <a:pt x="2845" y="345"/>
                    <a:pt x="2839" y="351"/>
                    <a:pt x="2827" y="368"/>
                  </a:cubicBezTo>
                  <a:lnTo>
                    <a:pt x="2821" y="374"/>
                  </a:lnTo>
                  <a:cubicBezTo>
                    <a:pt x="2816" y="380"/>
                    <a:pt x="2810" y="398"/>
                    <a:pt x="2792" y="404"/>
                  </a:cubicBezTo>
                  <a:cubicBezTo>
                    <a:pt x="2786" y="416"/>
                    <a:pt x="2768" y="428"/>
                    <a:pt x="2762" y="434"/>
                  </a:cubicBezTo>
                  <a:lnTo>
                    <a:pt x="2756" y="440"/>
                  </a:lnTo>
                  <a:cubicBezTo>
                    <a:pt x="2750" y="446"/>
                    <a:pt x="2732" y="463"/>
                    <a:pt x="2715" y="469"/>
                  </a:cubicBezTo>
                  <a:cubicBezTo>
                    <a:pt x="2703" y="475"/>
                    <a:pt x="2697" y="493"/>
                    <a:pt x="2679" y="499"/>
                  </a:cubicBezTo>
                  <a:lnTo>
                    <a:pt x="2673" y="505"/>
                  </a:lnTo>
                  <a:cubicBezTo>
                    <a:pt x="2661" y="517"/>
                    <a:pt x="2649" y="529"/>
                    <a:pt x="2637" y="535"/>
                  </a:cubicBezTo>
                  <a:cubicBezTo>
                    <a:pt x="2620" y="547"/>
                    <a:pt x="2608" y="558"/>
                    <a:pt x="2590" y="564"/>
                  </a:cubicBezTo>
                  <a:lnTo>
                    <a:pt x="2584" y="576"/>
                  </a:lnTo>
                  <a:cubicBezTo>
                    <a:pt x="2572" y="582"/>
                    <a:pt x="2554" y="594"/>
                    <a:pt x="2542" y="606"/>
                  </a:cubicBezTo>
                  <a:cubicBezTo>
                    <a:pt x="2519" y="618"/>
                    <a:pt x="2495" y="624"/>
                    <a:pt x="2471" y="642"/>
                  </a:cubicBezTo>
                  <a:cubicBezTo>
                    <a:pt x="2465" y="642"/>
                    <a:pt x="2459" y="648"/>
                    <a:pt x="2453" y="648"/>
                  </a:cubicBezTo>
                  <a:cubicBezTo>
                    <a:pt x="2436" y="653"/>
                    <a:pt x="2412" y="665"/>
                    <a:pt x="2400" y="677"/>
                  </a:cubicBezTo>
                  <a:cubicBezTo>
                    <a:pt x="2394" y="677"/>
                    <a:pt x="2382" y="683"/>
                    <a:pt x="2382" y="683"/>
                  </a:cubicBezTo>
                  <a:cubicBezTo>
                    <a:pt x="2364" y="695"/>
                    <a:pt x="2335" y="707"/>
                    <a:pt x="2311" y="713"/>
                  </a:cubicBezTo>
                  <a:cubicBezTo>
                    <a:pt x="2311" y="713"/>
                    <a:pt x="2305" y="713"/>
                    <a:pt x="2293" y="725"/>
                  </a:cubicBezTo>
                  <a:lnTo>
                    <a:pt x="2228" y="743"/>
                  </a:lnTo>
                  <a:cubicBezTo>
                    <a:pt x="2222" y="743"/>
                    <a:pt x="2216" y="754"/>
                    <a:pt x="2204" y="754"/>
                  </a:cubicBezTo>
                  <a:cubicBezTo>
                    <a:pt x="2174" y="760"/>
                    <a:pt x="2156" y="766"/>
                    <a:pt x="2127" y="772"/>
                  </a:cubicBezTo>
                  <a:lnTo>
                    <a:pt x="2115" y="772"/>
                  </a:lnTo>
                  <a:lnTo>
                    <a:pt x="2026" y="796"/>
                  </a:lnTo>
                  <a:cubicBezTo>
                    <a:pt x="2020" y="796"/>
                    <a:pt x="2014" y="796"/>
                    <a:pt x="2008" y="802"/>
                  </a:cubicBezTo>
                  <a:cubicBezTo>
                    <a:pt x="1978" y="814"/>
                    <a:pt x="1955" y="820"/>
                    <a:pt x="1925" y="820"/>
                  </a:cubicBezTo>
                  <a:lnTo>
                    <a:pt x="1919" y="820"/>
                  </a:lnTo>
                  <a:cubicBezTo>
                    <a:pt x="1889" y="826"/>
                    <a:pt x="1860" y="826"/>
                    <a:pt x="1830" y="832"/>
                  </a:cubicBezTo>
                  <a:lnTo>
                    <a:pt x="1806" y="832"/>
                  </a:lnTo>
                  <a:cubicBezTo>
                    <a:pt x="1776" y="832"/>
                    <a:pt x="1747" y="843"/>
                    <a:pt x="1723" y="843"/>
                  </a:cubicBezTo>
                  <a:lnTo>
                    <a:pt x="1717" y="843"/>
                  </a:lnTo>
                  <a:cubicBezTo>
                    <a:pt x="1687" y="843"/>
                    <a:pt x="1658" y="849"/>
                    <a:pt x="1622" y="849"/>
                  </a:cubicBezTo>
                  <a:lnTo>
                    <a:pt x="1385" y="849"/>
                  </a:lnTo>
                  <a:cubicBezTo>
                    <a:pt x="1361" y="849"/>
                    <a:pt x="1331" y="849"/>
                    <a:pt x="1307" y="843"/>
                  </a:cubicBezTo>
                  <a:lnTo>
                    <a:pt x="1295" y="843"/>
                  </a:lnTo>
                  <a:cubicBezTo>
                    <a:pt x="1266" y="843"/>
                    <a:pt x="1236" y="832"/>
                    <a:pt x="1206" y="832"/>
                  </a:cubicBezTo>
                  <a:lnTo>
                    <a:pt x="1189" y="832"/>
                  </a:lnTo>
                  <a:cubicBezTo>
                    <a:pt x="1165" y="832"/>
                    <a:pt x="1135" y="826"/>
                    <a:pt x="1117" y="826"/>
                  </a:cubicBezTo>
                  <a:lnTo>
                    <a:pt x="1094" y="826"/>
                  </a:lnTo>
                  <a:cubicBezTo>
                    <a:pt x="1070" y="820"/>
                    <a:pt x="1040" y="820"/>
                    <a:pt x="1016" y="814"/>
                  </a:cubicBezTo>
                  <a:lnTo>
                    <a:pt x="1010" y="814"/>
                  </a:lnTo>
                  <a:cubicBezTo>
                    <a:pt x="981" y="802"/>
                    <a:pt x="957" y="796"/>
                    <a:pt x="927" y="796"/>
                  </a:cubicBezTo>
                  <a:cubicBezTo>
                    <a:pt x="921" y="796"/>
                    <a:pt x="915" y="796"/>
                    <a:pt x="909" y="790"/>
                  </a:cubicBezTo>
                  <a:cubicBezTo>
                    <a:pt x="886" y="784"/>
                    <a:pt x="862" y="772"/>
                    <a:pt x="838" y="772"/>
                  </a:cubicBezTo>
                  <a:cubicBezTo>
                    <a:pt x="832" y="772"/>
                    <a:pt x="826" y="766"/>
                    <a:pt x="820" y="766"/>
                  </a:cubicBezTo>
                  <a:cubicBezTo>
                    <a:pt x="791" y="760"/>
                    <a:pt x="767" y="754"/>
                    <a:pt x="737" y="743"/>
                  </a:cubicBezTo>
                  <a:cubicBezTo>
                    <a:pt x="714" y="737"/>
                    <a:pt x="684" y="731"/>
                    <a:pt x="660" y="713"/>
                  </a:cubicBezTo>
                  <a:cubicBezTo>
                    <a:pt x="654" y="713"/>
                    <a:pt x="648" y="707"/>
                    <a:pt x="642" y="707"/>
                  </a:cubicBezTo>
                  <a:cubicBezTo>
                    <a:pt x="630" y="701"/>
                    <a:pt x="619" y="701"/>
                    <a:pt x="613" y="695"/>
                  </a:cubicBezTo>
                  <a:cubicBezTo>
                    <a:pt x="601" y="683"/>
                    <a:pt x="589" y="683"/>
                    <a:pt x="583" y="677"/>
                  </a:cubicBezTo>
                  <a:cubicBezTo>
                    <a:pt x="571" y="671"/>
                    <a:pt x="565" y="671"/>
                    <a:pt x="553" y="665"/>
                  </a:cubicBezTo>
                  <a:cubicBezTo>
                    <a:pt x="541" y="653"/>
                    <a:pt x="529" y="653"/>
                    <a:pt x="524" y="648"/>
                  </a:cubicBezTo>
                  <a:cubicBezTo>
                    <a:pt x="512" y="642"/>
                    <a:pt x="506" y="642"/>
                    <a:pt x="500" y="636"/>
                  </a:cubicBezTo>
                  <a:cubicBezTo>
                    <a:pt x="482" y="624"/>
                    <a:pt x="458" y="612"/>
                    <a:pt x="446" y="606"/>
                  </a:cubicBezTo>
                  <a:cubicBezTo>
                    <a:pt x="155" y="440"/>
                    <a:pt x="13" y="22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278"/>
            <p:cNvSpPr/>
            <p:nvPr/>
          </p:nvSpPr>
          <p:spPr>
            <a:xfrm>
              <a:off x="5002308" y="4467851"/>
              <a:ext cx="392999" cy="217876"/>
            </a:xfrm>
            <a:custGeom>
              <a:rect b="b" l="l" r="r" t="t"/>
              <a:pathLst>
                <a:path extrusionOk="0" h="1693" w="3225">
                  <a:moveTo>
                    <a:pt x="1609" y="0"/>
                  </a:moveTo>
                  <a:cubicBezTo>
                    <a:pt x="1234" y="0"/>
                    <a:pt x="858" y="83"/>
                    <a:pt x="570" y="249"/>
                  </a:cubicBezTo>
                  <a:cubicBezTo>
                    <a:pt x="0" y="576"/>
                    <a:pt x="6" y="1110"/>
                    <a:pt x="582" y="1443"/>
                  </a:cubicBezTo>
                  <a:cubicBezTo>
                    <a:pt x="865" y="1611"/>
                    <a:pt x="1235" y="1692"/>
                    <a:pt x="1605" y="1692"/>
                  </a:cubicBezTo>
                  <a:cubicBezTo>
                    <a:pt x="1983" y="1692"/>
                    <a:pt x="2361" y="1608"/>
                    <a:pt x="2649" y="1443"/>
                  </a:cubicBezTo>
                  <a:cubicBezTo>
                    <a:pt x="3225" y="1116"/>
                    <a:pt x="3213" y="582"/>
                    <a:pt x="2643" y="249"/>
                  </a:cubicBezTo>
                  <a:cubicBezTo>
                    <a:pt x="2358" y="83"/>
                    <a:pt x="1983" y="0"/>
                    <a:pt x="1609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278"/>
            <p:cNvSpPr/>
            <p:nvPr/>
          </p:nvSpPr>
          <p:spPr>
            <a:xfrm>
              <a:off x="5056570" y="3662463"/>
              <a:ext cx="286005" cy="989259"/>
            </a:xfrm>
            <a:custGeom>
              <a:rect b="b" l="l" r="r" t="t"/>
              <a:pathLst>
                <a:path extrusionOk="0" h="8118" w="2347">
                  <a:moveTo>
                    <a:pt x="2346" y="0"/>
                  </a:moveTo>
                  <a:lnTo>
                    <a:pt x="2346" y="61"/>
                  </a:lnTo>
                  <a:lnTo>
                    <a:pt x="2346" y="61"/>
                  </a:lnTo>
                  <a:cubicBezTo>
                    <a:pt x="2346" y="58"/>
                    <a:pt x="2346" y="55"/>
                    <a:pt x="2346" y="54"/>
                  </a:cubicBezTo>
                  <a:lnTo>
                    <a:pt x="2346" y="42"/>
                  </a:lnTo>
                  <a:lnTo>
                    <a:pt x="2346" y="0"/>
                  </a:lnTo>
                  <a:close/>
                  <a:moveTo>
                    <a:pt x="18" y="0"/>
                  </a:moveTo>
                  <a:lnTo>
                    <a:pt x="1" y="7440"/>
                  </a:lnTo>
                  <a:cubicBezTo>
                    <a:pt x="1" y="7619"/>
                    <a:pt x="119" y="7797"/>
                    <a:pt x="351" y="7927"/>
                  </a:cubicBezTo>
                  <a:cubicBezTo>
                    <a:pt x="375" y="7945"/>
                    <a:pt x="404" y="7957"/>
                    <a:pt x="422" y="7969"/>
                  </a:cubicBezTo>
                  <a:cubicBezTo>
                    <a:pt x="422" y="7969"/>
                    <a:pt x="434" y="7969"/>
                    <a:pt x="434" y="7975"/>
                  </a:cubicBezTo>
                  <a:cubicBezTo>
                    <a:pt x="452" y="7987"/>
                    <a:pt x="482" y="7999"/>
                    <a:pt x="505" y="8005"/>
                  </a:cubicBezTo>
                  <a:lnTo>
                    <a:pt x="523" y="8005"/>
                  </a:lnTo>
                  <a:cubicBezTo>
                    <a:pt x="541" y="8010"/>
                    <a:pt x="559" y="8016"/>
                    <a:pt x="582" y="8028"/>
                  </a:cubicBezTo>
                  <a:lnTo>
                    <a:pt x="648" y="8046"/>
                  </a:lnTo>
                  <a:cubicBezTo>
                    <a:pt x="654" y="8046"/>
                    <a:pt x="660" y="8046"/>
                    <a:pt x="660" y="8058"/>
                  </a:cubicBezTo>
                  <a:cubicBezTo>
                    <a:pt x="677" y="8064"/>
                    <a:pt x="701" y="8064"/>
                    <a:pt x="713" y="8070"/>
                  </a:cubicBezTo>
                  <a:cubicBezTo>
                    <a:pt x="719" y="8070"/>
                    <a:pt x="719" y="8070"/>
                    <a:pt x="731" y="8076"/>
                  </a:cubicBezTo>
                  <a:cubicBezTo>
                    <a:pt x="749" y="8088"/>
                    <a:pt x="772" y="8088"/>
                    <a:pt x="796" y="8094"/>
                  </a:cubicBezTo>
                  <a:lnTo>
                    <a:pt x="802" y="8094"/>
                  </a:lnTo>
                  <a:cubicBezTo>
                    <a:pt x="826" y="8100"/>
                    <a:pt x="838" y="8100"/>
                    <a:pt x="862" y="8100"/>
                  </a:cubicBezTo>
                  <a:lnTo>
                    <a:pt x="879" y="8100"/>
                  </a:lnTo>
                  <a:cubicBezTo>
                    <a:pt x="897" y="8100"/>
                    <a:pt x="915" y="8105"/>
                    <a:pt x="939" y="8105"/>
                  </a:cubicBezTo>
                  <a:lnTo>
                    <a:pt x="945" y="8105"/>
                  </a:lnTo>
                  <a:cubicBezTo>
                    <a:pt x="968" y="8105"/>
                    <a:pt x="986" y="8117"/>
                    <a:pt x="1010" y="8117"/>
                  </a:cubicBezTo>
                  <a:lnTo>
                    <a:pt x="1271" y="8117"/>
                  </a:lnTo>
                  <a:cubicBezTo>
                    <a:pt x="1295" y="8117"/>
                    <a:pt x="1325" y="8117"/>
                    <a:pt x="1343" y="8105"/>
                  </a:cubicBezTo>
                  <a:lnTo>
                    <a:pt x="1354" y="8105"/>
                  </a:lnTo>
                  <a:cubicBezTo>
                    <a:pt x="1372" y="8105"/>
                    <a:pt x="1396" y="8100"/>
                    <a:pt x="1420" y="8100"/>
                  </a:cubicBezTo>
                  <a:lnTo>
                    <a:pt x="1443" y="8100"/>
                  </a:lnTo>
                  <a:cubicBezTo>
                    <a:pt x="1461" y="8100"/>
                    <a:pt x="1485" y="8094"/>
                    <a:pt x="1515" y="8094"/>
                  </a:cubicBezTo>
                  <a:lnTo>
                    <a:pt x="1521" y="8094"/>
                  </a:lnTo>
                  <a:cubicBezTo>
                    <a:pt x="1544" y="8088"/>
                    <a:pt x="1568" y="8088"/>
                    <a:pt x="1592" y="8076"/>
                  </a:cubicBezTo>
                  <a:cubicBezTo>
                    <a:pt x="1598" y="8076"/>
                    <a:pt x="1604" y="8076"/>
                    <a:pt x="1610" y="8070"/>
                  </a:cubicBezTo>
                  <a:cubicBezTo>
                    <a:pt x="1633" y="8064"/>
                    <a:pt x="1657" y="8064"/>
                    <a:pt x="1681" y="8058"/>
                  </a:cubicBezTo>
                  <a:lnTo>
                    <a:pt x="1687" y="8058"/>
                  </a:lnTo>
                  <a:lnTo>
                    <a:pt x="1752" y="8034"/>
                  </a:lnTo>
                  <a:lnTo>
                    <a:pt x="1770" y="8034"/>
                  </a:lnTo>
                  <a:cubicBezTo>
                    <a:pt x="1782" y="8028"/>
                    <a:pt x="1806" y="8016"/>
                    <a:pt x="1818" y="8016"/>
                  </a:cubicBezTo>
                  <a:cubicBezTo>
                    <a:pt x="1818" y="8016"/>
                    <a:pt x="1829" y="8016"/>
                    <a:pt x="1829" y="8010"/>
                  </a:cubicBezTo>
                  <a:cubicBezTo>
                    <a:pt x="1847" y="8005"/>
                    <a:pt x="1865" y="7999"/>
                    <a:pt x="1889" y="7987"/>
                  </a:cubicBezTo>
                  <a:cubicBezTo>
                    <a:pt x="1895" y="7987"/>
                    <a:pt x="1895" y="7981"/>
                    <a:pt x="1901" y="7981"/>
                  </a:cubicBezTo>
                  <a:lnTo>
                    <a:pt x="1948" y="7957"/>
                  </a:lnTo>
                  <a:cubicBezTo>
                    <a:pt x="1954" y="7957"/>
                    <a:pt x="1954" y="7951"/>
                    <a:pt x="1960" y="7951"/>
                  </a:cubicBezTo>
                  <a:cubicBezTo>
                    <a:pt x="1978" y="7945"/>
                    <a:pt x="1996" y="7927"/>
                    <a:pt x="2014" y="7921"/>
                  </a:cubicBezTo>
                  <a:cubicBezTo>
                    <a:pt x="2025" y="7915"/>
                    <a:pt x="2043" y="7898"/>
                    <a:pt x="2067" y="7892"/>
                  </a:cubicBezTo>
                  <a:cubicBezTo>
                    <a:pt x="2073" y="7892"/>
                    <a:pt x="2073" y="7886"/>
                    <a:pt x="2079" y="7886"/>
                  </a:cubicBezTo>
                  <a:cubicBezTo>
                    <a:pt x="2097" y="7880"/>
                    <a:pt x="2103" y="7868"/>
                    <a:pt x="2109" y="7862"/>
                  </a:cubicBezTo>
                  <a:cubicBezTo>
                    <a:pt x="2114" y="7862"/>
                    <a:pt x="2114" y="7856"/>
                    <a:pt x="2126" y="7856"/>
                  </a:cubicBezTo>
                  <a:cubicBezTo>
                    <a:pt x="2138" y="7850"/>
                    <a:pt x="2144" y="7832"/>
                    <a:pt x="2162" y="7826"/>
                  </a:cubicBezTo>
                  <a:lnTo>
                    <a:pt x="2198" y="7791"/>
                  </a:lnTo>
                  <a:lnTo>
                    <a:pt x="2204" y="7779"/>
                  </a:lnTo>
                  <a:cubicBezTo>
                    <a:pt x="2215" y="7773"/>
                    <a:pt x="2221" y="7767"/>
                    <a:pt x="2227" y="7749"/>
                  </a:cubicBezTo>
                  <a:cubicBezTo>
                    <a:pt x="2221" y="7737"/>
                    <a:pt x="2221" y="7731"/>
                    <a:pt x="2227" y="7731"/>
                  </a:cubicBezTo>
                  <a:cubicBezTo>
                    <a:pt x="2233" y="7719"/>
                    <a:pt x="2239" y="7708"/>
                    <a:pt x="2251" y="7690"/>
                  </a:cubicBezTo>
                  <a:cubicBezTo>
                    <a:pt x="2257" y="7678"/>
                    <a:pt x="2263" y="7672"/>
                    <a:pt x="2275" y="7654"/>
                  </a:cubicBezTo>
                  <a:lnTo>
                    <a:pt x="2281" y="7648"/>
                  </a:lnTo>
                  <a:cubicBezTo>
                    <a:pt x="2287" y="7642"/>
                    <a:pt x="2287" y="7624"/>
                    <a:pt x="2293" y="7619"/>
                  </a:cubicBezTo>
                  <a:cubicBezTo>
                    <a:pt x="2293" y="7619"/>
                    <a:pt x="2293" y="7613"/>
                    <a:pt x="2304" y="7613"/>
                  </a:cubicBezTo>
                  <a:cubicBezTo>
                    <a:pt x="2310" y="7595"/>
                    <a:pt x="2310" y="7589"/>
                    <a:pt x="2316" y="7571"/>
                  </a:cubicBezTo>
                  <a:cubicBezTo>
                    <a:pt x="2322" y="7559"/>
                    <a:pt x="2322" y="7541"/>
                    <a:pt x="2322" y="7535"/>
                  </a:cubicBezTo>
                  <a:lnTo>
                    <a:pt x="2322" y="7524"/>
                  </a:lnTo>
                  <a:cubicBezTo>
                    <a:pt x="2322" y="7512"/>
                    <a:pt x="2322" y="7500"/>
                    <a:pt x="2328" y="7494"/>
                  </a:cubicBezTo>
                  <a:lnTo>
                    <a:pt x="2328" y="7476"/>
                  </a:lnTo>
                  <a:lnTo>
                    <a:pt x="2328" y="7440"/>
                  </a:lnTo>
                  <a:lnTo>
                    <a:pt x="2346" y="61"/>
                  </a:lnTo>
                  <a:lnTo>
                    <a:pt x="2346" y="61"/>
                  </a:lnTo>
                  <a:cubicBezTo>
                    <a:pt x="2346" y="69"/>
                    <a:pt x="2344" y="79"/>
                    <a:pt x="2340" y="83"/>
                  </a:cubicBezTo>
                  <a:lnTo>
                    <a:pt x="2340" y="101"/>
                  </a:lnTo>
                  <a:cubicBezTo>
                    <a:pt x="2340" y="113"/>
                    <a:pt x="2328" y="119"/>
                    <a:pt x="2328" y="137"/>
                  </a:cubicBezTo>
                  <a:cubicBezTo>
                    <a:pt x="2322" y="149"/>
                    <a:pt x="2322" y="160"/>
                    <a:pt x="2316" y="172"/>
                  </a:cubicBezTo>
                  <a:cubicBezTo>
                    <a:pt x="2316" y="178"/>
                    <a:pt x="2310" y="178"/>
                    <a:pt x="2310" y="190"/>
                  </a:cubicBezTo>
                  <a:cubicBezTo>
                    <a:pt x="2304" y="196"/>
                    <a:pt x="2304" y="202"/>
                    <a:pt x="2293" y="220"/>
                  </a:cubicBezTo>
                  <a:cubicBezTo>
                    <a:pt x="2293" y="226"/>
                    <a:pt x="2287" y="226"/>
                    <a:pt x="2287" y="232"/>
                  </a:cubicBezTo>
                  <a:cubicBezTo>
                    <a:pt x="2281" y="250"/>
                    <a:pt x="2275" y="255"/>
                    <a:pt x="2263" y="267"/>
                  </a:cubicBezTo>
                  <a:lnTo>
                    <a:pt x="2263" y="279"/>
                  </a:lnTo>
                  <a:cubicBezTo>
                    <a:pt x="2257" y="285"/>
                    <a:pt x="2251" y="297"/>
                    <a:pt x="2239" y="309"/>
                  </a:cubicBezTo>
                  <a:lnTo>
                    <a:pt x="2233" y="315"/>
                  </a:lnTo>
                  <a:cubicBezTo>
                    <a:pt x="2227" y="321"/>
                    <a:pt x="2221" y="339"/>
                    <a:pt x="2204" y="345"/>
                  </a:cubicBezTo>
                  <a:lnTo>
                    <a:pt x="2198" y="351"/>
                  </a:lnTo>
                  <a:lnTo>
                    <a:pt x="2162" y="386"/>
                  </a:lnTo>
                  <a:cubicBezTo>
                    <a:pt x="2144" y="398"/>
                    <a:pt x="2138" y="410"/>
                    <a:pt x="2126" y="416"/>
                  </a:cubicBezTo>
                  <a:cubicBezTo>
                    <a:pt x="2114" y="416"/>
                    <a:pt x="2114" y="428"/>
                    <a:pt x="2109" y="428"/>
                  </a:cubicBezTo>
                  <a:cubicBezTo>
                    <a:pt x="2103" y="434"/>
                    <a:pt x="2085" y="440"/>
                    <a:pt x="2073" y="446"/>
                  </a:cubicBezTo>
                  <a:cubicBezTo>
                    <a:pt x="2067" y="446"/>
                    <a:pt x="2067" y="457"/>
                    <a:pt x="2055" y="457"/>
                  </a:cubicBezTo>
                  <a:cubicBezTo>
                    <a:pt x="2043" y="463"/>
                    <a:pt x="2025" y="475"/>
                    <a:pt x="2008" y="487"/>
                  </a:cubicBezTo>
                  <a:cubicBezTo>
                    <a:pt x="1990" y="493"/>
                    <a:pt x="1966" y="505"/>
                    <a:pt x="1954" y="517"/>
                  </a:cubicBezTo>
                  <a:cubicBezTo>
                    <a:pt x="1948" y="517"/>
                    <a:pt x="1948" y="523"/>
                    <a:pt x="1936" y="523"/>
                  </a:cubicBezTo>
                  <a:lnTo>
                    <a:pt x="1895" y="546"/>
                  </a:lnTo>
                  <a:cubicBezTo>
                    <a:pt x="1889" y="546"/>
                    <a:pt x="1889" y="546"/>
                    <a:pt x="1877" y="552"/>
                  </a:cubicBezTo>
                  <a:cubicBezTo>
                    <a:pt x="1859" y="558"/>
                    <a:pt x="1841" y="564"/>
                    <a:pt x="1818" y="576"/>
                  </a:cubicBezTo>
                  <a:lnTo>
                    <a:pt x="1812" y="576"/>
                  </a:lnTo>
                  <a:cubicBezTo>
                    <a:pt x="1800" y="582"/>
                    <a:pt x="1776" y="588"/>
                    <a:pt x="1758" y="594"/>
                  </a:cubicBezTo>
                  <a:cubicBezTo>
                    <a:pt x="1752" y="594"/>
                    <a:pt x="1746" y="606"/>
                    <a:pt x="1746" y="606"/>
                  </a:cubicBezTo>
                  <a:lnTo>
                    <a:pt x="1681" y="624"/>
                  </a:lnTo>
                  <a:cubicBezTo>
                    <a:pt x="1657" y="636"/>
                    <a:pt x="1633" y="641"/>
                    <a:pt x="1610" y="641"/>
                  </a:cubicBezTo>
                  <a:cubicBezTo>
                    <a:pt x="1604" y="641"/>
                    <a:pt x="1598" y="641"/>
                    <a:pt x="1598" y="647"/>
                  </a:cubicBezTo>
                  <a:cubicBezTo>
                    <a:pt x="1574" y="653"/>
                    <a:pt x="1550" y="653"/>
                    <a:pt x="1533" y="665"/>
                  </a:cubicBezTo>
                  <a:lnTo>
                    <a:pt x="1521" y="665"/>
                  </a:lnTo>
                  <a:cubicBezTo>
                    <a:pt x="1503" y="671"/>
                    <a:pt x="1473" y="671"/>
                    <a:pt x="1449" y="671"/>
                  </a:cubicBezTo>
                  <a:lnTo>
                    <a:pt x="1432" y="671"/>
                  </a:lnTo>
                  <a:cubicBezTo>
                    <a:pt x="1414" y="671"/>
                    <a:pt x="1390" y="677"/>
                    <a:pt x="1366" y="677"/>
                  </a:cubicBezTo>
                  <a:lnTo>
                    <a:pt x="1360" y="677"/>
                  </a:lnTo>
                  <a:cubicBezTo>
                    <a:pt x="1337" y="677"/>
                    <a:pt x="1307" y="677"/>
                    <a:pt x="1283" y="683"/>
                  </a:cubicBezTo>
                  <a:lnTo>
                    <a:pt x="1040" y="683"/>
                  </a:lnTo>
                  <a:cubicBezTo>
                    <a:pt x="1016" y="683"/>
                    <a:pt x="998" y="677"/>
                    <a:pt x="974" y="677"/>
                  </a:cubicBezTo>
                  <a:lnTo>
                    <a:pt x="957" y="677"/>
                  </a:lnTo>
                  <a:cubicBezTo>
                    <a:pt x="945" y="677"/>
                    <a:pt x="921" y="671"/>
                    <a:pt x="909" y="671"/>
                  </a:cubicBezTo>
                  <a:lnTo>
                    <a:pt x="885" y="671"/>
                  </a:lnTo>
                  <a:cubicBezTo>
                    <a:pt x="868" y="671"/>
                    <a:pt x="850" y="665"/>
                    <a:pt x="832" y="665"/>
                  </a:cubicBezTo>
                  <a:lnTo>
                    <a:pt x="820" y="665"/>
                  </a:lnTo>
                  <a:cubicBezTo>
                    <a:pt x="796" y="653"/>
                    <a:pt x="772" y="653"/>
                    <a:pt x="749" y="647"/>
                  </a:cubicBezTo>
                  <a:cubicBezTo>
                    <a:pt x="743" y="647"/>
                    <a:pt x="737" y="647"/>
                    <a:pt x="731" y="641"/>
                  </a:cubicBezTo>
                  <a:cubicBezTo>
                    <a:pt x="713" y="636"/>
                    <a:pt x="701" y="636"/>
                    <a:pt x="683" y="624"/>
                  </a:cubicBezTo>
                  <a:cubicBezTo>
                    <a:pt x="677" y="624"/>
                    <a:pt x="672" y="624"/>
                    <a:pt x="660" y="618"/>
                  </a:cubicBezTo>
                  <a:cubicBezTo>
                    <a:pt x="642" y="612"/>
                    <a:pt x="618" y="606"/>
                    <a:pt x="600" y="594"/>
                  </a:cubicBezTo>
                  <a:lnTo>
                    <a:pt x="594" y="594"/>
                  </a:lnTo>
                  <a:cubicBezTo>
                    <a:pt x="571" y="588"/>
                    <a:pt x="559" y="582"/>
                    <a:pt x="535" y="576"/>
                  </a:cubicBezTo>
                  <a:cubicBezTo>
                    <a:pt x="529" y="576"/>
                    <a:pt x="529" y="564"/>
                    <a:pt x="523" y="564"/>
                  </a:cubicBezTo>
                  <a:cubicBezTo>
                    <a:pt x="499" y="558"/>
                    <a:pt x="470" y="546"/>
                    <a:pt x="446" y="535"/>
                  </a:cubicBezTo>
                  <a:cubicBezTo>
                    <a:pt x="446" y="535"/>
                    <a:pt x="440" y="535"/>
                    <a:pt x="440" y="529"/>
                  </a:cubicBezTo>
                  <a:cubicBezTo>
                    <a:pt x="416" y="517"/>
                    <a:pt x="387" y="505"/>
                    <a:pt x="363" y="493"/>
                  </a:cubicBezTo>
                  <a:cubicBezTo>
                    <a:pt x="137" y="356"/>
                    <a:pt x="18" y="178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278"/>
            <p:cNvSpPr/>
            <p:nvPr/>
          </p:nvSpPr>
          <p:spPr>
            <a:xfrm>
              <a:off x="5039281" y="3578128"/>
              <a:ext cx="317624" cy="175205"/>
            </a:xfrm>
            <a:custGeom>
              <a:rect b="b" l="l" r="r" t="t"/>
              <a:pathLst>
                <a:path extrusionOk="0" h="1380" w="2607">
                  <a:moveTo>
                    <a:pt x="1305" y="0"/>
                  </a:moveTo>
                  <a:cubicBezTo>
                    <a:pt x="1002" y="0"/>
                    <a:pt x="698" y="69"/>
                    <a:pt x="463" y="205"/>
                  </a:cubicBezTo>
                  <a:cubicBezTo>
                    <a:pt x="0" y="472"/>
                    <a:pt x="0" y="912"/>
                    <a:pt x="469" y="1179"/>
                  </a:cubicBezTo>
                  <a:cubicBezTo>
                    <a:pt x="704" y="1313"/>
                    <a:pt x="1008" y="1379"/>
                    <a:pt x="1312" y="1379"/>
                  </a:cubicBezTo>
                  <a:cubicBezTo>
                    <a:pt x="1615" y="1379"/>
                    <a:pt x="1918" y="1313"/>
                    <a:pt x="2150" y="1179"/>
                  </a:cubicBezTo>
                  <a:cubicBezTo>
                    <a:pt x="2607" y="912"/>
                    <a:pt x="2607" y="472"/>
                    <a:pt x="2138" y="205"/>
                  </a:cubicBezTo>
                  <a:cubicBezTo>
                    <a:pt x="1909" y="69"/>
                    <a:pt x="1608" y="0"/>
                    <a:pt x="130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278"/>
            <p:cNvSpPr/>
            <p:nvPr/>
          </p:nvSpPr>
          <p:spPr>
            <a:xfrm>
              <a:off x="3672675" y="1651800"/>
              <a:ext cx="3283750" cy="1705775"/>
            </a:xfrm>
            <a:custGeom>
              <a:rect b="b" l="l" r="r" t="t"/>
              <a:pathLst>
                <a:path extrusionOk="0" h="68231" w="131350">
                  <a:moveTo>
                    <a:pt x="1429" y="43974"/>
                  </a:moveTo>
                  <a:lnTo>
                    <a:pt x="15145" y="52165"/>
                  </a:lnTo>
                  <a:lnTo>
                    <a:pt x="52102" y="61214"/>
                  </a:lnTo>
                  <a:lnTo>
                    <a:pt x="76200" y="59785"/>
                  </a:lnTo>
                  <a:lnTo>
                    <a:pt x="96679" y="53499"/>
                  </a:lnTo>
                  <a:lnTo>
                    <a:pt x="112300" y="44545"/>
                  </a:lnTo>
                  <a:lnTo>
                    <a:pt x="122968" y="35401"/>
                  </a:lnTo>
                  <a:lnTo>
                    <a:pt x="127540" y="26067"/>
                  </a:lnTo>
                  <a:lnTo>
                    <a:pt x="124873" y="15621"/>
                  </a:lnTo>
                  <a:lnTo>
                    <a:pt x="121825" y="6953"/>
                  </a:lnTo>
                  <a:lnTo>
                    <a:pt x="118872" y="3334"/>
                  </a:lnTo>
                  <a:lnTo>
                    <a:pt x="117348" y="1238"/>
                  </a:lnTo>
                  <a:lnTo>
                    <a:pt x="116872" y="0"/>
                  </a:lnTo>
                  <a:lnTo>
                    <a:pt x="124302" y="6953"/>
                  </a:lnTo>
                  <a:lnTo>
                    <a:pt x="128397" y="13240"/>
                  </a:lnTo>
                  <a:lnTo>
                    <a:pt x="131350" y="20860"/>
                  </a:lnTo>
                  <a:lnTo>
                    <a:pt x="131160" y="29813"/>
                  </a:lnTo>
                  <a:lnTo>
                    <a:pt x="129255" y="34957"/>
                  </a:lnTo>
                  <a:lnTo>
                    <a:pt x="125445" y="41148"/>
                  </a:lnTo>
                  <a:lnTo>
                    <a:pt x="119349" y="47276"/>
                  </a:lnTo>
                  <a:lnTo>
                    <a:pt x="108204" y="57944"/>
                  </a:lnTo>
                  <a:lnTo>
                    <a:pt x="77248" y="68231"/>
                  </a:lnTo>
                  <a:lnTo>
                    <a:pt x="51721" y="68040"/>
                  </a:lnTo>
                  <a:lnTo>
                    <a:pt x="29623" y="62516"/>
                  </a:lnTo>
                  <a:lnTo>
                    <a:pt x="13716" y="56515"/>
                  </a:lnTo>
                  <a:lnTo>
                    <a:pt x="4096" y="49276"/>
                  </a:lnTo>
                  <a:lnTo>
                    <a:pt x="0" y="44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07" name="Google Shape;9307;p278"/>
            <p:cNvSpPr/>
            <p:nvPr/>
          </p:nvSpPr>
          <p:spPr>
            <a:xfrm>
              <a:off x="5087644" y="2882912"/>
              <a:ext cx="223735" cy="830232"/>
            </a:xfrm>
            <a:custGeom>
              <a:rect b="b" l="l" r="r" t="t"/>
              <a:pathLst>
                <a:path extrusionOk="0" h="6813" w="1836">
                  <a:moveTo>
                    <a:pt x="1836" y="536"/>
                  </a:moveTo>
                  <a:lnTo>
                    <a:pt x="1836" y="541"/>
                  </a:lnTo>
                  <a:lnTo>
                    <a:pt x="1836" y="541"/>
                  </a:lnTo>
                  <a:cubicBezTo>
                    <a:pt x="1836" y="541"/>
                    <a:pt x="1836" y="542"/>
                    <a:pt x="1836" y="542"/>
                  </a:cubicBezTo>
                  <a:lnTo>
                    <a:pt x="1836" y="536"/>
                  </a:lnTo>
                  <a:close/>
                  <a:moveTo>
                    <a:pt x="1" y="578"/>
                  </a:moveTo>
                  <a:lnTo>
                    <a:pt x="1" y="596"/>
                  </a:lnTo>
                  <a:cubicBezTo>
                    <a:pt x="7" y="596"/>
                    <a:pt x="1" y="590"/>
                    <a:pt x="1" y="578"/>
                  </a:cubicBezTo>
                  <a:close/>
                  <a:moveTo>
                    <a:pt x="1800" y="655"/>
                  </a:moveTo>
                  <a:lnTo>
                    <a:pt x="1794" y="661"/>
                  </a:lnTo>
                  <a:cubicBezTo>
                    <a:pt x="1794" y="661"/>
                    <a:pt x="1794" y="655"/>
                    <a:pt x="1800" y="655"/>
                  </a:cubicBezTo>
                  <a:close/>
                  <a:moveTo>
                    <a:pt x="42" y="685"/>
                  </a:moveTo>
                  <a:cubicBezTo>
                    <a:pt x="42" y="685"/>
                    <a:pt x="43" y="691"/>
                    <a:pt x="48" y="691"/>
                  </a:cubicBezTo>
                  <a:cubicBezTo>
                    <a:pt x="42" y="691"/>
                    <a:pt x="42" y="691"/>
                    <a:pt x="42" y="685"/>
                  </a:cubicBezTo>
                  <a:close/>
                  <a:moveTo>
                    <a:pt x="60" y="715"/>
                  </a:moveTo>
                  <a:lnTo>
                    <a:pt x="66" y="720"/>
                  </a:lnTo>
                  <a:cubicBezTo>
                    <a:pt x="60" y="720"/>
                    <a:pt x="60" y="715"/>
                    <a:pt x="60" y="715"/>
                  </a:cubicBezTo>
                  <a:close/>
                  <a:moveTo>
                    <a:pt x="96" y="756"/>
                  </a:moveTo>
                  <a:lnTo>
                    <a:pt x="102" y="768"/>
                  </a:lnTo>
                  <a:cubicBezTo>
                    <a:pt x="96" y="768"/>
                    <a:pt x="96" y="768"/>
                    <a:pt x="96" y="756"/>
                  </a:cubicBezTo>
                  <a:close/>
                  <a:moveTo>
                    <a:pt x="120" y="780"/>
                  </a:moveTo>
                  <a:lnTo>
                    <a:pt x="126" y="786"/>
                  </a:lnTo>
                  <a:cubicBezTo>
                    <a:pt x="120" y="786"/>
                    <a:pt x="120" y="786"/>
                    <a:pt x="120" y="780"/>
                  </a:cubicBezTo>
                  <a:close/>
                  <a:moveTo>
                    <a:pt x="922" y="1"/>
                  </a:moveTo>
                  <a:cubicBezTo>
                    <a:pt x="687" y="1"/>
                    <a:pt x="452" y="52"/>
                    <a:pt x="274" y="156"/>
                  </a:cubicBezTo>
                  <a:cubicBezTo>
                    <a:pt x="96" y="263"/>
                    <a:pt x="7" y="394"/>
                    <a:pt x="7" y="530"/>
                  </a:cubicBezTo>
                  <a:lnTo>
                    <a:pt x="1" y="6278"/>
                  </a:lnTo>
                  <a:cubicBezTo>
                    <a:pt x="1" y="6415"/>
                    <a:pt x="90" y="6557"/>
                    <a:pt x="268" y="6658"/>
                  </a:cubicBezTo>
                  <a:cubicBezTo>
                    <a:pt x="286" y="6676"/>
                    <a:pt x="310" y="6682"/>
                    <a:pt x="333" y="6694"/>
                  </a:cubicBezTo>
                  <a:cubicBezTo>
                    <a:pt x="339" y="6694"/>
                    <a:pt x="345" y="6706"/>
                    <a:pt x="357" y="6706"/>
                  </a:cubicBezTo>
                  <a:cubicBezTo>
                    <a:pt x="369" y="6712"/>
                    <a:pt x="387" y="6718"/>
                    <a:pt x="399" y="6718"/>
                  </a:cubicBezTo>
                  <a:cubicBezTo>
                    <a:pt x="399" y="6718"/>
                    <a:pt x="405" y="6718"/>
                    <a:pt x="405" y="6724"/>
                  </a:cubicBezTo>
                  <a:cubicBezTo>
                    <a:pt x="417" y="6724"/>
                    <a:pt x="417" y="6724"/>
                    <a:pt x="422" y="6730"/>
                  </a:cubicBezTo>
                  <a:cubicBezTo>
                    <a:pt x="446" y="6742"/>
                    <a:pt x="458" y="6748"/>
                    <a:pt x="482" y="6753"/>
                  </a:cubicBezTo>
                  <a:cubicBezTo>
                    <a:pt x="488" y="6753"/>
                    <a:pt x="488" y="6753"/>
                    <a:pt x="494" y="6759"/>
                  </a:cubicBezTo>
                  <a:cubicBezTo>
                    <a:pt x="517" y="6771"/>
                    <a:pt x="541" y="6777"/>
                    <a:pt x="571" y="6783"/>
                  </a:cubicBezTo>
                  <a:lnTo>
                    <a:pt x="583" y="6783"/>
                  </a:lnTo>
                  <a:cubicBezTo>
                    <a:pt x="607" y="6789"/>
                    <a:pt x="630" y="6789"/>
                    <a:pt x="642" y="6801"/>
                  </a:cubicBezTo>
                  <a:lnTo>
                    <a:pt x="666" y="6801"/>
                  </a:lnTo>
                  <a:cubicBezTo>
                    <a:pt x="690" y="6807"/>
                    <a:pt x="719" y="6807"/>
                    <a:pt x="743" y="6807"/>
                  </a:cubicBezTo>
                  <a:lnTo>
                    <a:pt x="749" y="6807"/>
                  </a:lnTo>
                  <a:cubicBezTo>
                    <a:pt x="773" y="6807"/>
                    <a:pt x="791" y="6813"/>
                    <a:pt x="814" y="6813"/>
                  </a:cubicBezTo>
                  <a:lnTo>
                    <a:pt x="1016" y="6813"/>
                  </a:lnTo>
                  <a:cubicBezTo>
                    <a:pt x="1040" y="6813"/>
                    <a:pt x="1052" y="6813"/>
                    <a:pt x="1076" y="6807"/>
                  </a:cubicBezTo>
                  <a:lnTo>
                    <a:pt x="1099" y="6807"/>
                  </a:lnTo>
                  <a:cubicBezTo>
                    <a:pt x="1117" y="6807"/>
                    <a:pt x="1141" y="6801"/>
                    <a:pt x="1171" y="6801"/>
                  </a:cubicBezTo>
                  <a:lnTo>
                    <a:pt x="1177" y="6801"/>
                  </a:lnTo>
                  <a:cubicBezTo>
                    <a:pt x="1200" y="6789"/>
                    <a:pt x="1230" y="6789"/>
                    <a:pt x="1254" y="6783"/>
                  </a:cubicBezTo>
                  <a:cubicBezTo>
                    <a:pt x="1260" y="6783"/>
                    <a:pt x="1266" y="6783"/>
                    <a:pt x="1278" y="6777"/>
                  </a:cubicBezTo>
                  <a:cubicBezTo>
                    <a:pt x="1295" y="6771"/>
                    <a:pt x="1313" y="6771"/>
                    <a:pt x="1325" y="6759"/>
                  </a:cubicBezTo>
                  <a:cubicBezTo>
                    <a:pt x="1337" y="6759"/>
                    <a:pt x="1343" y="6753"/>
                    <a:pt x="1349" y="6753"/>
                  </a:cubicBezTo>
                  <a:cubicBezTo>
                    <a:pt x="1355" y="6753"/>
                    <a:pt x="1355" y="6753"/>
                    <a:pt x="1367" y="6748"/>
                  </a:cubicBezTo>
                  <a:cubicBezTo>
                    <a:pt x="1384" y="6742"/>
                    <a:pt x="1402" y="6730"/>
                    <a:pt x="1414" y="6724"/>
                  </a:cubicBezTo>
                  <a:lnTo>
                    <a:pt x="1426" y="6724"/>
                  </a:lnTo>
                  <a:cubicBezTo>
                    <a:pt x="1444" y="6718"/>
                    <a:pt x="1462" y="6712"/>
                    <a:pt x="1485" y="6706"/>
                  </a:cubicBezTo>
                  <a:cubicBezTo>
                    <a:pt x="1491" y="6706"/>
                    <a:pt x="1497" y="6694"/>
                    <a:pt x="1497" y="6694"/>
                  </a:cubicBezTo>
                  <a:cubicBezTo>
                    <a:pt x="1521" y="6688"/>
                    <a:pt x="1539" y="6676"/>
                    <a:pt x="1557" y="6664"/>
                  </a:cubicBezTo>
                  <a:cubicBezTo>
                    <a:pt x="1574" y="6658"/>
                    <a:pt x="1580" y="6652"/>
                    <a:pt x="1592" y="6647"/>
                  </a:cubicBezTo>
                  <a:lnTo>
                    <a:pt x="1604" y="6635"/>
                  </a:lnTo>
                  <a:cubicBezTo>
                    <a:pt x="1610" y="6629"/>
                    <a:pt x="1616" y="6623"/>
                    <a:pt x="1622" y="6623"/>
                  </a:cubicBezTo>
                  <a:lnTo>
                    <a:pt x="1634" y="6617"/>
                  </a:lnTo>
                  <a:cubicBezTo>
                    <a:pt x="1640" y="6605"/>
                    <a:pt x="1652" y="6599"/>
                    <a:pt x="1664" y="6593"/>
                  </a:cubicBezTo>
                  <a:cubicBezTo>
                    <a:pt x="1669" y="6587"/>
                    <a:pt x="1681" y="6575"/>
                    <a:pt x="1693" y="6563"/>
                  </a:cubicBezTo>
                  <a:lnTo>
                    <a:pt x="1699" y="6557"/>
                  </a:lnTo>
                  <a:lnTo>
                    <a:pt x="1723" y="6534"/>
                  </a:lnTo>
                  <a:cubicBezTo>
                    <a:pt x="1723" y="6510"/>
                    <a:pt x="1729" y="6504"/>
                    <a:pt x="1729" y="6504"/>
                  </a:cubicBezTo>
                  <a:lnTo>
                    <a:pt x="1753" y="6480"/>
                  </a:lnTo>
                  <a:cubicBezTo>
                    <a:pt x="1759" y="6474"/>
                    <a:pt x="1764" y="6457"/>
                    <a:pt x="1770" y="6451"/>
                  </a:cubicBezTo>
                  <a:cubicBezTo>
                    <a:pt x="1770" y="6451"/>
                    <a:pt x="1770" y="6445"/>
                    <a:pt x="1782" y="6445"/>
                  </a:cubicBezTo>
                  <a:cubicBezTo>
                    <a:pt x="1788" y="6439"/>
                    <a:pt x="1788" y="6427"/>
                    <a:pt x="1794" y="6421"/>
                  </a:cubicBezTo>
                  <a:cubicBezTo>
                    <a:pt x="1794" y="6421"/>
                    <a:pt x="1794" y="6415"/>
                    <a:pt x="1800" y="6415"/>
                  </a:cubicBezTo>
                  <a:cubicBezTo>
                    <a:pt x="1812" y="6409"/>
                    <a:pt x="1812" y="6391"/>
                    <a:pt x="1818" y="6385"/>
                  </a:cubicBezTo>
                  <a:cubicBezTo>
                    <a:pt x="1818" y="6379"/>
                    <a:pt x="1824" y="6362"/>
                    <a:pt x="1824" y="6356"/>
                  </a:cubicBezTo>
                  <a:lnTo>
                    <a:pt x="1824" y="6350"/>
                  </a:lnTo>
                  <a:cubicBezTo>
                    <a:pt x="1824" y="6338"/>
                    <a:pt x="1824" y="6332"/>
                    <a:pt x="1830" y="6326"/>
                  </a:cubicBezTo>
                  <a:lnTo>
                    <a:pt x="1830" y="6320"/>
                  </a:lnTo>
                  <a:lnTo>
                    <a:pt x="1830" y="6290"/>
                  </a:lnTo>
                  <a:lnTo>
                    <a:pt x="1836" y="541"/>
                  </a:lnTo>
                  <a:lnTo>
                    <a:pt x="1836" y="541"/>
                  </a:lnTo>
                  <a:cubicBezTo>
                    <a:pt x="1835" y="399"/>
                    <a:pt x="1752" y="269"/>
                    <a:pt x="1574" y="156"/>
                  </a:cubicBezTo>
                  <a:cubicBezTo>
                    <a:pt x="1393" y="52"/>
                    <a:pt x="1157" y="1"/>
                    <a:pt x="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278"/>
            <p:cNvSpPr/>
            <p:nvPr/>
          </p:nvSpPr>
          <p:spPr>
            <a:xfrm>
              <a:off x="3351722" y="1268607"/>
              <a:ext cx="3757066" cy="1993630"/>
            </a:xfrm>
            <a:custGeom>
              <a:rect b="b" l="l" r="r" t="t"/>
              <a:pathLst>
                <a:path extrusionOk="0" h="16360" w="30831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3302" y="12542"/>
                    <a:pt x="4140" y="13237"/>
                    <a:pt x="5191" y="13867"/>
                  </a:cubicBezTo>
                  <a:cubicBezTo>
                    <a:pt x="7972" y="15525"/>
                    <a:pt x="11668" y="16359"/>
                    <a:pt x="15364" y="16359"/>
                  </a:cubicBezTo>
                  <a:cubicBezTo>
                    <a:pt x="18894" y="16359"/>
                    <a:pt x="22424" y="15597"/>
                    <a:pt x="25154" y="14062"/>
                  </a:cubicBezTo>
                  <a:cubicBezTo>
                    <a:pt x="30385" y="11123"/>
                    <a:pt x="30831" y="6403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278"/>
            <p:cNvSpPr/>
            <p:nvPr/>
          </p:nvSpPr>
          <p:spPr>
            <a:xfrm>
              <a:off x="3617925" y="1255725"/>
              <a:ext cx="3150375" cy="890575"/>
            </a:xfrm>
            <a:custGeom>
              <a:rect b="b" l="l" r="r" t="t"/>
              <a:pathLst>
                <a:path extrusionOk="0" h="35623" w="126015">
                  <a:moveTo>
                    <a:pt x="85248" y="2095"/>
                  </a:moveTo>
                  <a:lnTo>
                    <a:pt x="96202" y="4667"/>
                  </a:lnTo>
                  <a:lnTo>
                    <a:pt x="106870" y="8858"/>
                  </a:lnTo>
                  <a:lnTo>
                    <a:pt x="115062" y="13049"/>
                  </a:lnTo>
                  <a:lnTo>
                    <a:pt x="121062" y="17526"/>
                  </a:lnTo>
                  <a:lnTo>
                    <a:pt x="126015" y="25241"/>
                  </a:lnTo>
                  <a:lnTo>
                    <a:pt x="112014" y="27527"/>
                  </a:lnTo>
                  <a:lnTo>
                    <a:pt x="76581" y="15716"/>
                  </a:lnTo>
                  <a:lnTo>
                    <a:pt x="36004" y="26098"/>
                  </a:lnTo>
                  <a:lnTo>
                    <a:pt x="10287" y="35623"/>
                  </a:lnTo>
                  <a:lnTo>
                    <a:pt x="3238" y="28384"/>
                  </a:lnTo>
                  <a:lnTo>
                    <a:pt x="0" y="23622"/>
                  </a:lnTo>
                  <a:lnTo>
                    <a:pt x="9429" y="15240"/>
                  </a:lnTo>
                  <a:lnTo>
                    <a:pt x="18478" y="9906"/>
                  </a:lnTo>
                  <a:lnTo>
                    <a:pt x="28003" y="5905"/>
                  </a:lnTo>
                  <a:lnTo>
                    <a:pt x="40767" y="2000"/>
                  </a:lnTo>
                  <a:lnTo>
                    <a:pt x="51625" y="571"/>
                  </a:lnTo>
                  <a:lnTo>
                    <a:pt x="67056" y="0"/>
                  </a:lnTo>
                  <a:lnTo>
                    <a:pt x="81724" y="1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10" name="Google Shape;9310;p278"/>
            <p:cNvSpPr/>
            <p:nvPr/>
          </p:nvSpPr>
          <p:spPr>
            <a:xfrm>
              <a:off x="3351722" y="1268608"/>
              <a:ext cx="3542836" cy="1820832"/>
            </a:xfrm>
            <a:custGeom>
              <a:rect b="b" l="l" r="r" t="t"/>
              <a:pathLst>
                <a:path extrusionOk="0" h="14942" w="29073">
                  <a:moveTo>
                    <a:pt x="15265" y="1"/>
                  </a:moveTo>
                  <a:cubicBezTo>
                    <a:pt x="11733" y="1"/>
                    <a:pt x="8200" y="765"/>
                    <a:pt x="5470" y="2299"/>
                  </a:cubicBezTo>
                  <a:cubicBezTo>
                    <a:pt x="957" y="4829"/>
                    <a:pt x="1" y="8701"/>
                    <a:pt x="2667" y="11800"/>
                  </a:cubicBezTo>
                  <a:cubicBezTo>
                    <a:pt x="2970" y="12026"/>
                    <a:pt x="3290" y="12240"/>
                    <a:pt x="3635" y="12447"/>
                  </a:cubicBezTo>
                  <a:cubicBezTo>
                    <a:pt x="6421" y="14106"/>
                    <a:pt x="10119" y="14941"/>
                    <a:pt x="13816" y="14941"/>
                  </a:cubicBezTo>
                  <a:cubicBezTo>
                    <a:pt x="17345" y="14941"/>
                    <a:pt x="20872" y="14180"/>
                    <a:pt x="23604" y="12649"/>
                  </a:cubicBezTo>
                  <a:cubicBezTo>
                    <a:pt x="28117" y="10114"/>
                    <a:pt x="29073" y="6248"/>
                    <a:pt x="26407" y="3149"/>
                  </a:cubicBezTo>
                  <a:cubicBezTo>
                    <a:pt x="26104" y="2923"/>
                    <a:pt x="25783" y="2709"/>
                    <a:pt x="25439" y="2501"/>
                  </a:cubicBezTo>
                  <a:cubicBezTo>
                    <a:pt x="22660" y="837"/>
                    <a:pt x="18963" y="1"/>
                    <a:pt x="15265" y="1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278"/>
            <p:cNvSpPr/>
            <p:nvPr/>
          </p:nvSpPr>
          <p:spPr>
            <a:xfrm>
              <a:off x="6969070" y="2270922"/>
              <a:ext cx="2193" cy="49353"/>
            </a:xfrm>
            <a:custGeom>
              <a:rect b="b" l="l" r="r" t="t"/>
              <a:pathLst>
                <a:path extrusionOk="0" h="405" w="18">
                  <a:moveTo>
                    <a:pt x="12" y="1"/>
                  </a:moveTo>
                  <a:cubicBezTo>
                    <a:pt x="12" y="121"/>
                    <a:pt x="12" y="251"/>
                    <a:pt x="3" y="373"/>
                  </a:cubicBezTo>
                  <a:lnTo>
                    <a:pt x="3" y="373"/>
                  </a:lnTo>
                  <a:cubicBezTo>
                    <a:pt x="13" y="246"/>
                    <a:pt x="18" y="116"/>
                    <a:pt x="12" y="1"/>
                  </a:cubicBezTo>
                  <a:close/>
                  <a:moveTo>
                    <a:pt x="3" y="373"/>
                  </a:moveTo>
                  <a:cubicBezTo>
                    <a:pt x="2" y="383"/>
                    <a:pt x="1" y="394"/>
                    <a:pt x="1" y="404"/>
                  </a:cubicBezTo>
                  <a:cubicBezTo>
                    <a:pt x="1" y="394"/>
                    <a:pt x="2" y="383"/>
                    <a:pt x="3" y="373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278"/>
            <p:cNvSpPr/>
            <p:nvPr/>
          </p:nvSpPr>
          <p:spPr>
            <a:xfrm>
              <a:off x="3464688" y="2288957"/>
              <a:ext cx="3504450" cy="1199224"/>
            </a:xfrm>
            <a:custGeom>
              <a:rect b="b" l="l" r="r" t="t"/>
              <a:pathLst>
                <a:path extrusionOk="0" h="9841" w="28758">
                  <a:moveTo>
                    <a:pt x="0" y="1"/>
                  </a:moveTo>
                  <a:cubicBezTo>
                    <a:pt x="0" y="114"/>
                    <a:pt x="6" y="238"/>
                    <a:pt x="12" y="333"/>
                  </a:cubicBezTo>
                  <a:cubicBezTo>
                    <a:pt x="36" y="595"/>
                    <a:pt x="83" y="933"/>
                    <a:pt x="131" y="1189"/>
                  </a:cubicBezTo>
                  <a:cubicBezTo>
                    <a:pt x="172" y="1355"/>
                    <a:pt x="214" y="1580"/>
                    <a:pt x="267" y="1747"/>
                  </a:cubicBezTo>
                  <a:cubicBezTo>
                    <a:pt x="350" y="2008"/>
                    <a:pt x="457" y="2352"/>
                    <a:pt x="564" y="2602"/>
                  </a:cubicBezTo>
                  <a:cubicBezTo>
                    <a:pt x="635" y="2768"/>
                    <a:pt x="725" y="2988"/>
                    <a:pt x="814" y="3154"/>
                  </a:cubicBezTo>
                  <a:cubicBezTo>
                    <a:pt x="956" y="3415"/>
                    <a:pt x="1146" y="3754"/>
                    <a:pt x="1306" y="3997"/>
                  </a:cubicBezTo>
                  <a:cubicBezTo>
                    <a:pt x="1407" y="4163"/>
                    <a:pt x="1556" y="4371"/>
                    <a:pt x="1675" y="4526"/>
                  </a:cubicBezTo>
                  <a:cubicBezTo>
                    <a:pt x="1888" y="4787"/>
                    <a:pt x="2173" y="5119"/>
                    <a:pt x="2399" y="5363"/>
                  </a:cubicBezTo>
                  <a:cubicBezTo>
                    <a:pt x="2684" y="5678"/>
                    <a:pt x="3100" y="6064"/>
                    <a:pt x="3444" y="6325"/>
                  </a:cubicBezTo>
                  <a:cubicBezTo>
                    <a:pt x="3593" y="6432"/>
                    <a:pt x="3777" y="6598"/>
                    <a:pt x="3931" y="6699"/>
                  </a:cubicBezTo>
                  <a:cubicBezTo>
                    <a:pt x="4252" y="6925"/>
                    <a:pt x="4685" y="7221"/>
                    <a:pt x="5024" y="7423"/>
                  </a:cubicBezTo>
                  <a:cubicBezTo>
                    <a:pt x="5237" y="7548"/>
                    <a:pt x="5528" y="7708"/>
                    <a:pt x="5754" y="7827"/>
                  </a:cubicBezTo>
                  <a:cubicBezTo>
                    <a:pt x="6069" y="7993"/>
                    <a:pt x="6508" y="8201"/>
                    <a:pt x="6835" y="8350"/>
                  </a:cubicBezTo>
                  <a:cubicBezTo>
                    <a:pt x="7310" y="8558"/>
                    <a:pt x="7963" y="8789"/>
                    <a:pt x="8456" y="8949"/>
                  </a:cubicBezTo>
                  <a:cubicBezTo>
                    <a:pt x="8770" y="9056"/>
                    <a:pt x="9210" y="9169"/>
                    <a:pt x="9536" y="9252"/>
                  </a:cubicBezTo>
                  <a:cubicBezTo>
                    <a:pt x="9798" y="9318"/>
                    <a:pt x="10148" y="9395"/>
                    <a:pt x="10403" y="9448"/>
                  </a:cubicBezTo>
                  <a:cubicBezTo>
                    <a:pt x="11235" y="9614"/>
                    <a:pt x="11941" y="9692"/>
                    <a:pt x="12321" y="9733"/>
                  </a:cubicBezTo>
                  <a:cubicBezTo>
                    <a:pt x="12523" y="9757"/>
                    <a:pt x="13248" y="9834"/>
                    <a:pt x="14198" y="9840"/>
                  </a:cubicBezTo>
                  <a:cubicBezTo>
                    <a:pt x="14244" y="9840"/>
                    <a:pt x="14290" y="9841"/>
                    <a:pt x="14335" y="9841"/>
                  </a:cubicBezTo>
                  <a:cubicBezTo>
                    <a:pt x="15244" y="9841"/>
                    <a:pt x="15960" y="9786"/>
                    <a:pt x="16044" y="9781"/>
                  </a:cubicBezTo>
                  <a:cubicBezTo>
                    <a:pt x="16460" y="9745"/>
                    <a:pt x="17101" y="9692"/>
                    <a:pt x="17897" y="9549"/>
                  </a:cubicBezTo>
                  <a:cubicBezTo>
                    <a:pt x="18164" y="9508"/>
                    <a:pt x="18515" y="9442"/>
                    <a:pt x="18770" y="9383"/>
                  </a:cubicBezTo>
                  <a:cubicBezTo>
                    <a:pt x="19067" y="9312"/>
                    <a:pt x="19453" y="9223"/>
                    <a:pt x="19744" y="9134"/>
                  </a:cubicBezTo>
                  <a:cubicBezTo>
                    <a:pt x="19999" y="9062"/>
                    <a:pt x="20332" y="8967"/>
                    <a:pt x="20575" y="8884"/>
                  </a:cubicBezTo>
                  <a:cubicBezTo>
                    <a:pt x="20884" y="8777"/>
                    <a:pt x="21294" y="8629"/>
                    <a:pt x="21602" y="8510"/>
                  </a:cubicBezTo>
                  <a:cubicBezTo>
                    <a:pt x="21828" y="8415"/>
                    <a:pt x="22143" y="8290"/>
                    <a:pt x="22362" y="8177"/>
                  </a:cubicBezTo>
                  <a:cubicBezTo>
                    <a:pt x="22689" y="8023"/>
                    <a:pt x="23116" y="7809"/>
                    <a:pt x="23425" y="7637"/>
                  </a:cubicBezTo>
                  <a:cubicBezTo>
                    <a:pt x="23829" y="7394"/>
                    <a:pt x="24369" y="7073"/>
                    <a:pt x="24749" y="6800"/>
                  </a:cubicBezTo>
                  <a:cubicBezTo>
                    <a:pt x="25242" y="6444"/>
                    <a:pt x="25474" y="6236"/>
                    <a:pt x="25907" y="5856"/>
                  </a:cubicBezTo>
                  <a:cubicBezTo>
                    <a:pt x="26186" y="5600"/>
                    <a:pt x="26531" y="5232"/>
                    <a:pt x="26774" y="4947"/>
                  </a:cubicBezTo>
                  <a:cubicBezTo>
                    <a:pt x="26988" y="4704"/>
                    <a:pt x="27249" y="4348"/>
                    <a:pt x="27427" y="4080"/>
                  </a:cubicBezTo>
                  <a:cubicBezTo>
                    <a:pt x="27635" y="3777"/>
                    <a:pt x="27873" y="3344"/>
                    <a:pt x="28033" y="3017"/>
                  </a:cubicBezTo>
                  <a:cubicBezTo>
                    <a:pt x="28164" y="2768"/>
                    <a:pt x="28300" y="2412"/>
                    <a:pt x="28389" y="2145"/>
                  </a:cubicBezTo>
                  <a:cubicBezTo>
                    <a:pt x="28472" y="1889"/>
                    <a:pt x="28585" y="1545"/>
                    <a:pt x="28621" y="1284"/>
                  </a:cubicBezTo>
                  <a:cubicBezTo>
                    <a:pt x="28651" y="1111"/>
                    <a:pt x="28698" y="892"/>
                    <a:pt x="28716" y="719"/>
                  </a:cubicBezTo>
                  <a:cubicBezTo>
                    <a:pt x="28734" y="583"/>
                    <a:pt x="28746" y="423"/>
                    <a:pt x="28758" y="268"/>
                  </a:cubicBezTo>
                  <a:lnTo>
                    <a:pt x="28758" y="268"/>
                  </a:lnTo>
                  <a:cubicBezTo>
                    <a:pt x="28585" y="2287"/>
                    <a:pt x="27131" y="4282"/>
                    <a:pt x="24411" y="5802"/>
                  </a:cubicBezTo>
                  <a:cubicBezTo>
                    <a:pt x="21627" y="7365"/>
                    <a:pt x="18031" y="8142"/>
                    <a:pt x="14436" y="8142"/>
                  </a:cubicBezTo>
                  <a:cubicBezTo>
                    <a:pt x="10669" y="8142"/>
                    <a:pt x="6902" y="7290"/>
                    <a:pt x="4068" y="5594"/>
                  </a:cubicBezTo>
                  <a:cubicBezTo>
                    <a:pt x="1449" y="4027"/>
                    <a:pt x="95" y="2020"/>
                    <a:pt x="0" y="1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278"/>
            <p:cNvSpPr/>
            <p:nvPr/>
          </p:nvSpPr>
          <p:spPr>
            <a:xfrm>
              <a:off x="3463957" y="2260807"/>
              <a:ext cx="853" cy="29003"/>
            </a:xfrm>
            <a:custGeom>
              <a:rect b="b" l="l" r="r" t="t"/>
              <a:pathLst>
                <a:path extrusionOk="0" h="238" w="7">
                  <a:moveTo>
                    <a:pt x="0" y="0"/>
                  </a:moveTo>
                  <a:cubicBezTo>
                    <a:pt x="6" y="84"/>
                    <a:pt x="6" y="155"/>
                    <a:pt x="6" y="238"/>
                  </a:cubicBezTo>
                  <a:cubicBezTo>
                    <a:pt x="6" y="155"/>
                    <a:pt x="6" y="72"/>
                    <a:pt x="0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278"/>
            <p:cNvSpPr/>
            <p:nvPr/>
          </p:nvSpPr>
          <p:spPr>
            <a:xfrm>
              <a:off x="3285917" y="1249353"/>
              <a:ext cx="3864790" cy="2031894"/>
            </a:xfrm>
            <a:custGeom>
              <a:rect b="b" l="l" r="r" t="t"/>
              <a:pathLst>
                <a:path extrusionOk="0" h="16674" w="31715">
                  <a:moveTo>
                    <a:pt x="15810" y="159"/>
                  </a:moveTo>
                  <a:cubicBezTo>
                    <a:pt x="19506" y="159"/>
                    <a:pt x="23200" y="995"/>
                    <a:pt x="25979" y="2659"/>
                  </a:cubicBezTo>
                  <a:cubicBezTo>
                    <a:pt x="31412" y="5907"/>
                    <a:pt x="31281" y="11085"/>
                    <a:pt x="25694" y="14220"/>
                  </a:cubicBezTo>
                  <a:cubicBezTo>
                    <a:pt x="22962" y="15756"/>
                    <a:pt x="19429" y="16520"/>
                    <a:pt x="15896" y="16520"/>
                  </a:cubicBezTo>
                  <a:cubicBezTo>
                    <a:pt x="12202" y="16520"/>
                    <a:pt x="8508" y="15685"/>
                    <a:pt x="5731" y="14025"/>
                  </a:cubicBezTo>
                  <a:cubicBezTo>
                    <a:pt x="297" y="10771"/>
                    <a:pt x="422" y="5599"/>
                    <a:pt x="6010" y="2457"/>
                  </a:cubicBezTo>
                  <a:cubicBezTo>
                    <a:pt x="8746" y="923"/>
                    <a:pt x="12278" y="159"/>
                    <a:pt x="15810" y="159"/>
                  </a:cubicBezTo>
                  <a:close/>
                  <a:moveTo>
                    <a:pt x="15798" y="1"/>
                  </a:moveTo>
                  <a:cubicBezTo>
                    <a:pt x="12203" y="1"/>
                    <a:pt x="8608" y="776"/>
                    <a:pt x="5826" y="2339"/>
                  </a:cubicBezTo>
                  <a:cubicBezTo>
                    <a:pt x="125" y="5539"/>
                    <a:pt x="0" y="10818"/>
                    <a:pt x="5535" y="14125"/>
                  </a:cubicBezTo>
                  <a:cubicBezTo>
                    <a:pt x="8369" y="15821"/>
                    <a:pt x="12136" y="16673"/>
                    <a:pt x="15903" y="16673"/>
                  </a:cubicBezTo>
                  <a:cubicBezTo>
                    <a:pt x="19498" y="16673"/>
                    <a:pt x="23094" y="15896"/>
                    <a:pt x="25878" y="14333"/>
                  </a:cubicBezTo>
                  <a:cubicBezTo>
                    <a:pt x="31578" y="11145"/>
                    <a:pt x="31715" y="5866"/>
                    <a:pt x="26169" y="2547"/>
                  </a:cubicBezTo>
                  <a:cubicBezTo>
                    <a:pt x="23336" y="854"/>
                    <a:pt x="19567" y="1"/>
                    <a:pt x="15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278"/>
            <p:cNvSpPr/>
            <p:nvPr/>
          </p:nvSpPr>
          <p:spPr>
            <a:xfrm>
              <a:off x="3789572" y="1447866"/>
              <a:ext cx="1647182" cy="700208"/>
            </a:xfrm>
            <a:custGeom>
              <a:rect b="b" l="l" r="r" t="t"/>
              <a:pathLst>
                <a:path extrusionOk="0" h="5746" w="13517">
                  <a:moveTo>
                    <a:pt x="8157" y="1"/>
                  </a:moveTo>
                  <a:cubicBezTo>
                    <a:pt x="5303" y="1"/>
                    <a:pt x="1966" y="945"/>
                    <a:pt x="511" y="3465"/>
                  </a:cubicBezTo>
                  <a:cubicBezTo>
                    <a:pt x="416" y="3625"/>
                    <a:pt x="0" y="4445"/>
                    <a:pt x="802" y="5104"/>
                  </a:cubicBezTo>
                  <a:cubicBezTo>
                    <a:pt x="1342" y="5547"/>
                    <a:pt x="2431" y="5746"/>
                    <a:pt x="3745" y="5746"/>
                  </a:cubicBezTo>
                  <a:cubicBezTo>
                    <a:pt x="7642" y="5746"/>
                    <a:pt x="13516" y="3997"/>
                    <a:pt x="12939" y="1683"/>
                  </a:cubicBezTo>
                  <a:cubicBezTo>
                    <a:pt x="12692" y="694"/>
                    <a:pt x="10602" y="1"/>
                    <a:pt x="8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278"/>
            <p:cNvSpPr/>
            <p:nvPr/>
          </p:nvSpPr>
          <p:spPr>
            <a:xfrm>
              <a:off x="4937145" y="2288835"/>
              <a:ext cx="565309" cy="301116"/>
            </a:xfrm>
            <a:custGeom>
              <a:rect b="b" l="l" r="r" t="t"/>
              <a:pathLst>
                <a:path extrusionOk="0" h="2471" w="4639">
                  <a:moveTo>
                    <a:pt x="2297" y="0"/>
                  </a:moveTo>
                  <a:cubicBezTo>
                    <a:pt x="1766" y="0"/>
                    <a:pt x="1234" y="115"/>
                    <a:pt x="826" y="346"/>
                  </a:cubicBezTo>
                  <a:cubicBezTo>
                    <a:pt x="143" y="732"/>
                    <a:pt x="1" y="1314"/>
                    <a:pt x="405" y="1783"/>
                  </a:cubicBezTo>
                  <a:cubicBezTo>
                    <a:pt x="500" y="1890"/>
                    <a:pt x="624" y="1997"/>
                    <a:pt x="779" y="2092"/>
                  </a:cubicBezTo>
                  <a:cubicBezTo>
                    <a:pt x="1197" y="2344"/>
                    <a:pt x="1754" y="2470"/>
                    <a:pt x="2310" y="2470"/>
                  </a:cubicBezTo>
                  <a:cubicBezTo>
                    <a:pt x="2843" y="2470"/>
                    <a:pt x="3377" y="2354"/>
                    <a:pt x="3789" y="2122"/>
                  </a:cubicBezTo>
                  <a:cubicBezTo>
                    <a:pt x="4573" y="1676"/>
                    <a:pt x="4638" y="964"/>
                    <a:pt x="3979" y="477"/>
                  </a:cubicBezTo>
                  <a:cubicBezTo>
                    <a:pt x="3938" y="447"/>
                    <a:pt x="3884" y="406"/>
                    <a:pt x="3831" y="376"/>
                  </a:cubicBezTo>
                  <a:cubicBezTo>
                    <a:pt x="3414" y="127"/>
                    <a:pt x="2855" y="0"/>
                    <a:pt x="229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278"/>
            <p:cNvSpPr/>
            <p:nvPr/>
          </p:nvSpPr>
          <p:spPr>
            <a:xfrm>
              <a:off x="5154303" y="292981"/>
              <a:ext cx="89811" cy="2192261"/>
            </a:xfrm>
            <a:custGeom>
              <a:rect b="b" l="l" r="r" t="t"/>
              <a:pathLst>
                <a:path extrusionOk="0" h="17990" w="737">
                  <a:moveTo>
                    <a:pt x="719" y="247"/>
                  </a:moveTo>
                  <a:cubicBezTo>
                    <a:pt x="719" y="247"/>
                    <a:pt x="719" y="252"/>
                    <a:pt x="713" y="252"/>
                  </a:cubicBezTo>
                  <a:lnTo>
                    <a:pt x="719" y="247"/>
                  </a:lnTo>
                  <a:close/>
                  <a:moveTo>
                    <a:pt x="365" y="0"/>
                  </a:moveTo>
                  <a:cubicBezTo>
                    <a:pt x="275" y="0"/>
                    <a:pt x="184" y="21"/>
                    <a:pt x="113" y="62"/>
                  </a:cubicBezTo>
                  <a:cubicBezTo>
                    <a:pt x="48" y="98"/>
                    <a:pt x="6" y="152"/>
                    <a:pt x="6" y="211"/>
                  </a:cubicBezTo>
                  <a:lnTo>
                    <a:pt x="0" y="17787"/>
                  </a:lnTo>
                  <a:cubicBezTo>
                    <a:pt x="0" y="17841"/>
                    <a:pt x="36" y="17894"/>
                    <a:pt x="107" y="17936"/>
                  </a:cubicBezTo>
                  <a:cubicBezTo>
                    <a:pt x="113" y="17942"/>
                    <a:pt x="119" y="17942"/>
                    <a:pt x="137" y="17954"/>
                  </a:cubicBezTo>
                  <a:lnTo>
                    <a:pt x="143" y="17954"/>
                  </a:lnTo>
                  <a:cubicBezTo>
                    <a:pt x="149" y="17954"/>
                    <a:pt x="149" y="17959"/>
                    <a:pt x="155" y="17959"/>
                  </a:cubicBezTo>
                  <a:cubicBezTo>
                    <a:pt x="172" y="17965"/>
                    <a:pt x="178" y="17965"/>
                    <a:pt x="196" y="17971"/>
                  </a:cubicBezTo>
                  <a:lnTo>
                    <a:pt x="202" y="17971"/>
                  </a:lnTo>
                  <a:cubicBezTo>
                    <a:pt x="208" y="17971"/>
                    <a:pt x="226" y="17977"/>
                    <a:pt x="232" y="17977"/>
                  </a:cubicBezTo>
                  <a:lnTo>
                    <a:pt x="244" y="17977"/>
                  </a:lnTo>
                  <a:cubicBezTo>
                    <a:pt x="250" y="17977"/>
                    <a:pt x="267" y="17989"/>
                    <a:pt x="285" y="17989"/>
                  </a:cubicBezTo>
                  <a:lnTo>
                    <a:pt x="392" y="17989"/>
                  </a:lnTo>
                  <a:cubicBezTo>
                    <a:pt x="410" y="17989"/>
                    <a:pt x="422" y="17989"/>
                    <a:pt x="440" y="17977"/>
                  </a:cubicBezTo>
                  <a:lnTo>
                    <a:pt x="446" y="17977"/>
                  </a:lnTo>
                  <a:cubicBezTo>
                    <a:pt x="457" y="17977"/>
                    <a:pt x="469" y="17971"/>
                    <a:pt x="481" y="17971"/>
                  </a:cubicBezTo>
                  <a:lnTo>
                    <a:pt x="487" y="17971"/>
                  </a:lnTo>
                  <a:cubicBezTo>
                    <a:pt x="505" y="17971"/>
                    <a:pt x="517" y="17965"/>
                    <a:pt x="535" y="17959"/>
                  </a:cubicBezTo>
                  <a:lnTo>
                    <a:pt x="541" y="17959"/>
                  </a:lnTo>
                  <a:cubicBezTo>
                    <a:pt x="546" y="17959"/>
                    <a:pt x="564" y="17954"/>
                    <a:pt x="570" y="17954"/>
                  </a:cubicBezTo>
                  <a:cubicBezTo>
                    <a:pt x="570" y="17954"/>
                    <a:pt x="576" y="17954"/>
                    <a:pt x="576" y="17942"/>
                  </a:cubicBezTo>
                  <a:cubicBezTo>
                    <a:pt x="594" y="17936"/>
                    <a:pt x="600" y="17936"/>
                    <a:pt x="606" y="17930"/>
                  </a:cubicBezTo>
                  <a:cubicBezTo>
                    <a:pt x="618" y="17924"/>
                    <a:pt x="624" y="17924"/>
                    <a:pt x="630" y="17912"/>
                  </a:cubicBezTo>
                  <a:lnTo>
                    <a:pt x="636" y="17912"/>
                  </a:lnTo>
                  <a:cubicBezTo>
                    <a:pt x="647" y="17906"/>
                    <a:pt x="653" y="17906"/>
                    <a:pt x="659" y="17900"/>
                  </a:cubicBezTo>
                  <a:cubicBezTo>
                    <a:pt x="665" y="17900"/>
                    <a:pt x="665" y="17894"/>
                    <a:pt x="677" y="17894"/>
                  </a:cubicBezTo>
                  <a:lnTo>
                    <a:pt x="683" y="17882"/>
                  </a:lnTo>
                  <a:lnTo>
                    <a:pt x="689" y="17876"/>
                  </a:lnTo>
                  <a:lnTo>
                    <a:pt x="707" y="17864"/>
                  </a:lnTo>
                  <a:cubicBezTo>
                    <a:pt x="707" y="17853"/>
                    <a:pt x="713" y="17853"/>
                    <a:pt x="713" y="17847"/>
                  </a:cubicBezTo>
                  <a:lnTo>
                    <a:pt x="713" y="17841"/>
                  </a:lnTo>
                  <a:cubicBezTo>
                    <a:pt x="713" y="17835"/>
                    <a:pt x="719" y="17823"/>
                    <a:pt x="719" y="17823"/>
                  </a:cubicBezTo>
                  <a:cubicBezTo>
                    <a:pt x="719" y="17817"/>
                    <a:pt x="719" y="17811"/>
                    <a:pt x="725" y="17811"/>
                  </a:cubicBezTo>
                  <a:lnTo>
                    <a:pt x="725" y="17805"/>
                  </a:lnTo>
                  <a:lnTo>
                    <a:pt x="725" y="17787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6" y="217"/>
                    <a:pt x="736" y="217"/>
                    <a:pt x="736" y="217"/>
                  </a:cubicBezTo>
                  <a:lnTo>
                    <a:pt x="736" y="211"/>
                  </a:lnTo>
                  <a:lnTo>
                    <a:pt x="736" y="217"/>
                  </a:lnTo>
                  <a:lnTo>
                    <a:pt x="736" y="217"/>
                  </a:lnTo>
                  <a:cubicBezTo>
                    <a:pt x="731" y="157"/>
                    <a:pt x="689" y="110"/>
                    <a:pt x="618" y="62"/>
                  </a:cubicBezTo>
                  <a:cubicBezTo>
                    <a:pt x="546" y="21"/>
                    <a:pt x="456" y="0"/>
                    <a:pt x="365" y="0"/>
                  </a:cubicBez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278"/>
            <p:cNvSpPr/>
            <p:nvPr/>
          </p:nvSpPr>
          <p:spPr>
            <a:xfrm>
              <a:off x="5077530" y="196345"/>
              <a:ext cx="242501" cy="242501"/>
            </a:xfrm>
            <a:custGeom>
              <a:rect b="b" l="l" r="r" t="t"/>
              <a:pathLst>
                <a:path extrusionOk="0" h="1990" w="1990">
                  <a:moveTo>
                    <a:pt x="992" y="0"/>
                  </a:moveTo>
                  <a:cubicBezTo>
                    <a:pt x="446" y="0"/>
                    <a:pt x="1" y="446"/>
                    <a:pt x="1" y="998"/>
                  </a:cubicBezTo>
                  <a:cubicBezTo>
                    <a:pt x="1" y="1544"/>
                    <a:pt x="446" y="1990"/>
                    <a:pt x="992" y="1990"/>
                  </a:cubicBezTo>
                  <a:cubicBezTo>
                    <a:pt x="999" y="1990"/>
                    <a:pt x="1006" y="1990"/>
                    <a:pt x="1013" y="1990"/>
                  </a:cubicBezTo>
                  <a:cubicBezTo>
                    <a:pt x="1556" y="1990"/>
                    <a:pt x="1990" y="1537"/>
                    <a:pt x="1990" y="998"/>
                  </a:cubicBezTo>
                  <a:cubicBezTo>
                    <a:pt x="1990" y="446"/>
                    <a:pt x="1545" y="0"/>
                    <a:pt x="992" y="0"/>
                  </a:cubicBezTo>
                  <a:close/>
                </a:path>
              </a:pathLst>
            </a:custGeom>
            <a:solidFill>
              <a:srgbClr val="FF3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278"/>
            <p:cNvSpPr/>
            <p:nvPr/>
          </p:nvSpPr>
          <p:spPr>
            <a:xfrm>
              <a:off x="-1087584" y="4143574"/>
              <a:ext cx="1633290" cy="231778"/>
            </a:xfrm>
            <a:custGeom>
              <a:rect b="b" l="l" r="r" t="t"/>
              <a:pathLst>
                <a:path extrusionOk="0" h="1902" w="13403">
                  <a:moveTo>
                    <a:pt x="3284" y="1"/>
                  </a:moveTo>
                  <a:lnTo>
                    <a:pt x="1" y="1901"/>
                  </a:lnTo>
                  <a:lnTo>
                    <a:pt x="11437" y="1901"/>
                  </a:lnTo>
                  <a:lnTo>
                    <a:pt x="13403" y="767"/>
                  </a:lnTo>
                  <a:lnTo>
                    <a:pt x="1207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278"/>
            <p:cNvSpPr/>
            <p:nvPr/>
          </p:nvSpPr>
          <p:spPr>
            <a:xfrm>
              <a:off x="496376" y="4294073"/>
              <a:ext cx="280887" cy="81281"/>
            </a:xfrm>
            <a:custGeom>
              <a:rect b="b" l="l" r="r" t="t"/>
              <a:pathLst>
                <a:path extrusionOk="0" h="667" w="2305">
                  <a:moveTo>
                    <a:pt x="1159" y="1"/>
                  </a:moveTo>
                  <a:lnTo>
                    <a:pt x="1" y="666"/>
                  </a:lnTo>
                  <a:lnTo>
                    <a:pt x="2305" y="666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278"/>
            <p:cNvSpPr/>
            <p:nvPr/>
          </p:nvSpPr>
          <p:spPr>
            <a:xfrm>
              <a:off x="-1531893" y="4624075"/>
              <a:ext cx="1407483" cy="409693"/>
            </a:xfrm>
            <a:custGeom>
              <a:rect b="b" l="l" r="r" t="t"/>
              <a:pathLst>
                <a:path extrusionOk="0" h="3362" w="11550">
                  <a:moveTo>
                    <a:pt x="108" y="1"/>
                  </a:moveTo>
                  <a:lnTo>
                    <a:pt x="1" y="60"/>
                  </a:lnTo>
                  <a:lnTo>
                    <a:pt x="5725" y="3362"/>
                  </a:lnTo>
                  <a:lnTo>
                    <a:pt x="1155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278"/>
            <p:cNvSpPr/>
            <p:nvPr/>
          </p:nvSpPr>
          <p:spPr>
            <a:xfrm>
              <a:off x="-693239" y="4624075"/>
              <a:ext cx="2026897" cy="437965"/>
            </a:xfrm>
            <a:custGeom>
              <a:rect b="b" l="l" r="r" t="t"/>
              <a:pathLst>
                <a:path extrusionOk="0" h="3594" w="16633">
                  <a:moveTo>
                    <a:pt x="6218" y="1"/>
                  </a:moveTo>
                  <a:lnTo>
                    <a:pt x="1" y="3593"/>
                  </a:lnTo>
                  <a:lnTo>
                    <a:pt x="11443" y="3593"/>
                  </a:lnTo>
                  <a:lnTo>
                    <a:pt x="16633" y="594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278"/>
            <p:cNvSpPr/>
            <p:nvPr/>
          </p:nvSpPr>
          <p:spPr>
            <a:xfrm>
              <a:off x="887919" y="4749227"/>
              <a:ext cx="1086138" cy="312815"/>
            </a:xfrm>
            <a:custGeom>
              <a:rect b="b" l="l" r="r" t="t"/>
              <a:pathLst>
                <a:path extrusionOk="0" h="2567" w="8913">
                  <a:moveTo>
                    <a:pt x="4460" y="1"/>
                  </a:moveTo>
                  <a:lnTo>
                    <a:pt x="0" y="2566"/>
                  </a:lnTo>
                  <a:lnTo>
                    <a:pt x="8913" y="256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278"/>
            <p:cNvSpPr/>
            <p:nvPr/>
          </p:nvSpPr>
          <p:spPr>
            <a:xfrm>
              <a:off x="4278725" y="7412885"/>
              <a:ext cx="1762827" cy="231656"/>
            </a:xfrm>
            <a:custGeom>
              <a:rect b="b" l="l" r="r" t="t"/>
              <a:pathLst>
                <a:path extrusionOk="0" h="1901" w="14466">
                  <a:moveTo>
                    <a:pt x="3296" y="1"/>
                  </a:moveTo>
                  <a:lnTo>
                    <a:pt x="0" y="1901"/>
                  </a:lnTo>
                  <a:lnTo>
                    <a:pt x="11449" y="1901"/>
                  </a:lnTo>
                  <a:lnTo>
                    <a:pt x="14465" y="155"/>
                  </a:lnTo>
                  <a:lnTo>
                    <a:pt x="1419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278"/>
            <p:cNvSpPr/>
            <p:nvPr/>
          </p:nvSpPr>
          <p:spPr>
            <a:xfrm>
              <a:off x="5863417" y="7488927"/>
              <a:ext cx="539231" cy="155615"/>
            </a:xfrm>
            <a:custGeom>
              <a:rect b="b" l="l" r="r" t="t"/>
              <a:pathLst>
                <a:path extrusionOk="0" h="1277" w="4425">
                  <a:moveTo>
                    <a:pt x="2215" y="0"/>
                  </a:moveTo>
                  <a:lnTo>
                    <a:pt x="0" y="1277"/>
                  </a:lnTo>
                  <a:lnTo>
                    <a:pt x="4424" y="1277"/>
                  </a:lnTo>
                  <a:lnTo>
                    <a:pt x="221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278"/>
            <p:cNvSpPr/>
            <p:nvPr/>
          </p:nvSpPr>
          <p:spPr>
            <a:xfrm>
              <a:off x="4081918" y="7893386"/>
              <a:ext cx="1159985" cy="335115"/>
            </a:xfrm>
            <a:custGeom>
              <a:rect b="b" l="l" r="r" t="t"/>
              <a:pathLst>
                <a:path extrusionOk="0" h="2750" w="9519">
                  <a:moveTo>
                    <a:pt x="0" y="0"/>
                  </a:moveTo>
                  <a:lnTo>
                    <a:pt x="4762" y="2750"/>
                  </a:lnTo>
                  <a:lnTo>
                    <a:pt x="95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278"/>
            <p:cNvSpPr/>
            <p:nvPr/>
          </p:nvSpPr>
          <p:spPr>
            <a:xfrm>
              <a:off x="4752646" y="7893386"/>
              <a:ext cx="2073935" cy="437843"/>
            </a:xfrm>
            <a:custGeom>
              <a:rect b="b" l="l" r="r" t="t"/>
              <a:pathLst>
                <a:path extrusionOk="0" h="3593" w="17019">
                  <a:moveTo>
                    <a:pt x="5576" y="0"/>
                  </a:moveTo>
                  <a:lnTo>
                    <a:pt x="1" y="3219"/>
                  </a:lnTo>
                  <a:lnTo>
                    <a:pt x="648" y="3593"/>
                  </a:lnTo>
                  <a:lnTo>
                    <a:pt x="10796" y="3593"/>
                  </a:lnTo>
                  <a:lnTo>
                    <a:pt x="17019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278"/>
            <p:cNvSpPr/>
            <p:nvPr/>
          </p:nvSpPr>
          <p:spPr>
            <a:xfrm>
              <a:off x="6254106" y="7942618"/>
              <a:ext cx="1345334" cy="388612"/>
            </a:xfrm>
            <a:custGeom>
              <a:rect b="b" l="l" r="r" t="t"/>
              <a:pathLst>
                <a:path extrusionOk="0" h="3189" w="11040">
                  <a:moveTo>
                    <a:pt x="5523" y="0"/>
                  </a:moveTo>
                  <a:lnTo>
                    <a:pt x="1" y="3189"/>
                  </a:lnTo>
                  <a:lnTo>
                    <a:pt x="11039" y="3189"/>
                  </a:lnTo>
                  <a:lnTo>
                    <a:pt x="5523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278"/>
            <p:cNvSpPr/>
            <p:nvPr/>
          </p:nvSpPr>
          <p:spPr>
            <a:xfrm>
              <a:off x="1830678" y="7753732"/>
              <a:ext cx="122347" cy="144770"/>
            </a:xfrm>
            <a:custGeom>
              <a:rect b="b" l="l" r="r" t="t"/>
              <a:pathLst>
                <a:path extrusionOk="0" h="1188" w="1004">
                  <a:moveTo>
                    <a:pt x="1004" y="0"/>
                  </a:moveTo>
                  <a:lnTo>
                    <a:pt x="743" y="149"/>
                  </a:lnTo>
                  <a:lnTo>
                    <a:pt x="0" y="1188"/>
                  </a:lnTo>
                  <a:lnTo>
                    <a:pt x="262" y="1033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278"/>
            <p:cNvSpPr/>
            <p:nvPr/>
          </p:nvSpPr>
          <p:spPr>
            <a:xfrm>
              <a:off x="1831410" y="7524998"/>
              <a:ext cx="121616" cy="246888"/>
            </a:xfrm>
            <a:custGeom>
              <a:rect b="b" l="l" r="r" t="t"/>
              <a:pathLst>
                <a:path extrusionOk="0" h="2026" w="998">
                  <a:moveTo>
                    <a:pt x="262" y="1"/>
                  </a:moveTo>
                  <a:lnTo>
                    <a:pt x="0" y="149"/>
                  </a:lnTo>
                  <a:lnTo>
                    <a:pt x="737" y="2026"/>
                  </a:lnTo>
                  <a:lnTo>
                    <a:pt x="998" y="187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278"/>
            <p:cNvSpPr/>
            <p:nvPr/>
          </p:nvSpPr>
          <p:spPr>
            <a:xfrm>
              <a:off x="1653369" y="7421537"/>
              <a:ext cx="209965" cy="121738"/>
            </a:xfrm>
            <a:custGeom>
              <a:rect b="b" l="l" r="r" t="t"/>
              <a:pathLst>
                <a:path extrusionOk="0" h="999" w="1723">
                  <a:moveTo>
                    <a:pt x="262" y="1"/>
                  </a:moveTo>
                  <a:lnTo>
                    <a:pt x="1" y="149"/>
                  </a:lnTo>
                  <a:lnTo>
                    <a:pt x="1461" y="998"/>
                  </a:lnTo>
                  <a:lnTo>
                    <a:pt x="1723" y="85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278"/>
            <p:cNvSpPr/>
            <p:nvPr/>
          </p:nvSpPr>
          <p:spPr>
            <a:xfrm>
              <a:off x="1529680" y="7728385"/>
              <a:ext cx="304772" cy="217886"/>
            </a:xfrm>
            <a:custGeom>
              <a:rect b="b" l="l" r="r" t="t"/>
              <a:pathLst>
                <a:path extrusionOk="0" h="1788" w="2501">
                  <a:moveTo>
                    <a:pt x="2500" y="0"/>
                  </a:moveTo>
                  <a:lnTo>
                    <a:pt x="410" y="1218"/>
                  </a:lnTo>
                  <a:lnTo>
                    <a:pt x="0" y="1788"/>
                  </a:lnTo>
                  <a:lnTo>
                    <a:pt x="2102" y="571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278"/>
            <p:cNvSpPr/>
            <p:nvPr/>
          </p:nvSpPr>
          <p:spPr>
            <a:xfrm>
              <a:off x="1530411" y="7602502"/>
              <a:ext cx="304041" cy="274307"/>
            </a:xfrm>
            <a:custGeom>
              <a:rect b="b" l="l" r="r" t="t"/>
              <a:pathLst>
                <a:path extrusionOk="0" h="2251" w="2495">
                  <a:moveTo>
                    <a:pt x="2096" y="0"/>
                  </a:moveTo>
                  <a:lnTo>
                    <a:pt x="0" y="1218"/>
                  </a:lnTo>
                  <a:lnTo>
                    <a:pt x="404" y="2251"/>
                  </a:lnTo>
                  <a:lnTo>
                    <a:pt x="2494" y="103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278"/>
            <p:cNvSpPr/>
            <p:nvPr/>
          </p:nvSpPr>
          <p:spPr>
            <a:xfrm>
              <a:off x="1431946" y="7546080"/>
              <a:ext cx="354003" cy="204847"/>
            </a:xfrm>
            <a:custGeom>
              <a:rect b="b" l="l" r="r" t="t"/>
              <a:pathLst>
                <a:path extrusionOk="0" h="1681" w="2905">
                  <a:moveTo>
                    <a:pt x="2103" y="0"/>
                  </a:moveTo>
                  <a:lnTo>
                    <a:pt x="1" y="1223"/>
                  </a:lnTo>
                  <a:lnTo>
                    <a:pt x="808" y="1681"/>
                  </a:lnTo>
                  <a:lnTo>
                    <a:pt x="2904" y="463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278"/>
            <p:cNvSpPr/>
            <p:nvPr/>
          </p:nvSpPr>
          <p:spPr>
            <a:xfrm>
              <a:off x="1036870" y="7852075"/>
              <a:ext cx="484150" cy="302578"/>
            </a:xfrm>
            <a:custGeom>
              <a:rect b="b" l="l" r="r" t="t"/>
              <a:pathLst>
                <a:path extrusionOk="0" h="2483" w="3973">
                  <a:moveTo>
                    <a:pt x="3973" y="1"/>
                  </a:moveTo>
                  <a:lnTo>
                    <a:pt x="208" y="2198"/>
                  </a:lnTo>
                  <a:lnTo>
                    <a:pt x="0" y="2483"/>
                  </a:lnTo>
                  <a:lnTo>
                    <a:pt x="3777" y="286"/>
                  </a:lnTo>
                  <a:lnTo>
                    <a:pt x="3973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278"/>
            <p:cNvSpPr/>
            <p:nvPr/>
          </p:nvSpPr>
          <p:spPr>
            <a:xfrm>
              <a:off x="1037601" y="7789925"/>
              <a:ext cx="483419" cy="329997"/>
            </a:xfrm>
            <a:custGeom>
              <a:rect b="b" l="l" r="r" t="t"/>
              <a:pathLst>
                <a:path extrusionOk="0" h="2708" w="3967">
                  <a:moveTo>
                    <a:pt x="3771" y="0"/>
                  </a:moveTo>
                  <a:lnTo>
                    <a:pt x="0" y="2197"/>
                  </a:lnTo>
                  <a:lnTo>
                    <a:pt x="202" y="2708"/>
                  </a:lnTo>
                  <a:lnTo>
                    <a:pt x="3967" y="511"/>
                  </a:lnTo>
                  <a:lnTo>
                    <a:pt x="377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278"/>
            <p:cNvSpPr/>
            <p:nvPr/>
          </p:nvSpPr>
          <p:spPr>
            <a:xfrm>
              <a:off x="988369" y="7761654"/>
              <a:ext cx="508887" cy="296120"/>
            </a:xfrm>
            <a:custGeom>
              <a:rect b="b" l="l" r="r" t="t"/>
              <a:pathLst>
                <a:path extrusionOk="0" h="2430" w="4176">
                  <a:moveTo>
                    <a:pt x="3771" y="1"/>
                  </a:moveTo>
                  <a:lnTo>
                    <a:pt x="1" y="2198"/>
                  </a:lnTo>
                  <a:lnTo>
                    <a:pt x="404" y="2429"/>
                  </a:lnTo>
                  <a:lnTo>
                    <a:pt x="4175" y="232"/>
                  </a:lnTo>
                  <a:lnTo>
                    <a:pt x="377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278"/>
            <p:cNvSpPr/>
            <p:nvPr/>
          </p:nvSpPr>
          <p:spPr>
            <a:xfrm>
              <a:off x="528950" y="8469306"/>
              <a:ext cx="93467" cy="111624"/>
            </a:xfrm>
            <a:custGeom>
              <a:rect b="b" l="l" r="r" t="t"/>
              <a:pathLst>
                <a:path extrusionOk="0" h="916" w="767">
                  <a:moveTo>
                    <a:pt x="766" y="1"/>
                  </a:moveTo>
                  <a:lnTo>
                    <a:pt x="564" y="108"/>
                  </a:lnTo>
                  <a:lnTo>
                    <a:pt x="0" y="915"/>
                  </a:lnTo>
                  <a:lnTo>
                    <a:pt x="202" y="803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278"/>
            <p:cNvSpPr/>
            <p:nvPr/>
          </p:nvSpPr>
          <p:spPr>
            <a:xfrm>
              <a:off x="530290" y="8292118"/>
              <a:ext cx="92126" cy="190345"/>
            </a:xfrm>
            <a:custGeom>
              <a:rect b="b" l="l" r="r" t="t"/>
              <a:pathLst>
                <a:path extrusionOk="0" h="1562" w="756">
                  <a:moveTo>
                    <a:pt x="197" y="0"/>
                  </a:moveTo>
                  <a:lnTo>
                    <a:pt x="1" y="113"/>
                  </a:lnTo>
                  <a:lnTo>
                    <a:pt x="553" y="1562"/>
                  </a:lnTo>
                  <a:lnTo>
                    <a:pt x="755" y="14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278"/>
            <p:cNvSpPr/>
            <p:nvPr/>
          </p:nvSpPr>
          <p:spPr>
            <a:xfrm>
              <a:off x="391368" y="8212421"/>
              <a:ext cx="162927" cy="93467"/>
            </a:xfrm>
            <a:custGeom>
              <a:rect b="b" l="l" r="r" t="t"/>
              <a:pathLst>
                <a:path extrusionOk="0" h="767" w="1337">
                  <a:moveTo>
                    <a:pt x="203" y="1"/>
                  </a:moveTo>
                  <a:lnTo>
                    <a:pt x="1" y="114"/>
                  </a:lnTo>
                  <a:lnTo>
                    <a:pt x="1141" y="767"/>
                  </a:lnTo>
                  <a:lnTo>
                    <a:pt x="1337" y="65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278"/>
            <p:cNvSpPr/>
            <p:nvPr/>
          </p:nvSpPr>
          <p:spPr>
            <a:xfrm>
              <a:off x="737200" y="5977725"/>
              <a:ext cx="55950" cy="47625"/>
            </a:xfrm>
            <a:custGeom>
              <a:rect b="b" l="l" r="r" t="t"/>
              <a:pathLst>
                <a:path extrusionOk="0" h="1905" w="2238">
                  <a:moveTo>
                    <a:pt x="905" y="0"/>
                  </a:moveTo>
                  <a:lnTo>
                    <a:pt x="2238" y="24"/>
                  </a:lnTo>
                  <a:lnTo>
                    <a:pt x="929" y="1905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2" name="Google Shape;9342;p278"/>
            <p:cNvSpPr/>
            <p:nvPr/>
          </p:nvSpPr>
          <p:spPr>
            <a:xfrm>
              <a:off x="-62500" y="5518950"/>
              <a:ext cx="65475" cy="52975"/>
            </a:xfrm>
            <a:custGeom>
              <a:rect b="b" l="l" r="r" t="t"/>
              <a:pathLst>
                <a:path extrusionOk="0" h="2119" w="2619">
                  <a:moveTo>
                    <a:pt x="1095" y="119"/>
                  </a:moveTo>
                  <a:lnTo>
                    <a:pt x="2619" y="0"/>
                  </a:lnTo>
                  <a:lnTo>
                    <a:pt x="1143" y="2119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3" name="Google Shape;9343;p278"/>
            <p:cNvSpPr/>
            <p:nvPr/>
          </p:nvSpPr>
          <p:spPr>
            <a:xfrm>
              <a:off x="-827675" y="5062150"/>
              <a:ext cx="14275" cy="50000"/>
            </a:xfrm>
            <a:custGeom>
              <a:rect b="b" l="l" r="r" t="t"/>
              <a:pathLst>
                <a:path extrusionOk="0" h="2000" w="571">
                  <a:moveTo>
                    <a:pt x="238" y="2000"/>
                  </a:moveTo>
                  <a:lnTo>
                    <a:pt x="571" y="1190"/>
                  </a:lnTo>
                  <a:lnTo>
                    <a:pt x="238" y="0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4" name="Google Shape;9344;p278"/>
            <p:cNvSpPr/>
            <p:nvPr/>
          </p:nvSpPr>
          <p:spPr>
            <a:xfrm>
              <a:off x="7802750" y="7120525"/>
              <a:ext cx="40500" cy="66100"/>
            </a:xfrm>
            <a:custGeom>
              <a:rect b="b" l="l" r="r" t="t"/>
              <a:pathLst>
                <a:path extrusionOk="0" h="2644" w="1620">
                  <a:moveTo>
                    <a:pt x="691" y="0"/>
                  </a:moveTo>
                  <a:lnTo>
                    <a:pt x="0" y="1453"/>
                  </a:lnTo>
                  <a:lnTo>
                    <a:pt x="667" y="2644"/>
                  </a:lnTo>
                  <a:lnTo>
                    <a:pt x="1620" y="1239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5" name="Google Shape;9345;p278"/>
            <p:cNvSpPr/>
            <p:nvPr/>
          </p:nvSpPr>
          <p:spPr>
            <a:xfrm rot="3517853">
              <a:off x="3678125" y="6063279"/>
              <a:ext cx="1010855" cy="60964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278"/>
            <p:cNvSpPr/>
            <p:nvPr/>
          </p:nvSpPr>
          <p:spPr>
            <a:xfrm>
              <a:off x="6240475" y="917062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7" name="Google Shape;9347;p278"/>
            <p:cNvSpPr/>
            <p:nvPr/>
          </p:nvSpPr>
          <p:spPr>
            <a:xfrm>
              <a:off x="5448100" y="8716175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8" name="Google Shape;9348;p278"/>
            <p:cNvSpPr/>
            <p:nvPr/>
          </p:nvSpPr>
          <p:spPr>
            <a:xfrm>
              <a:off x="4660250" y="8256750"/>
              <a:ext cx="26775" cy="49400"/>
            </a:xfrm>
            <a:custGeom>
              <a:rect b="b" l="l" r="r" t="t"/>
              <a:pathLst>
                <a:path extrusionOk="0" h="1976" w="1071">
                  <a:moveTo>
                    <a:pt x="524" y="0"/>
                  </a:moveTo>
                  <a:lnTo>
                    <a:pt x="1071" y="809"/>
                  </a:lnTo>
                  <a:lnTo>
                    <a:pt x="524" y="1976"/>
                  </a:lnTo>
                  <a:lnTo>
                    <a:pt x="0" y="1024"/>
                  </a:lnTo>
                  <a:close/>
                </a:path>
              </a:pathLst>
            </a:custGeom>
            <a:solidFill>
              <a:srgbClr val="979797"/>
            </a:solidFill>
            <a:ln>
              <a:noFill/>
            </a:ln>
          </p:spPr>
        </p:sp>
        <p:sp>
          <p:nvSpPr>
            <p:cNvPr id="9349" name="Google Shape;9349;p278"/>
            <p:cNvSpPr/>
            <p:nvPr/>
          </p:nvSpPr>
          <p:spPr>
            <a:xfrm>
              <a:off x="5016650" y="4915113"/>
              <a:ext cx="358500" cy="18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278"/>
            <p:cNvSpPr/>
            <p:nvPr/>
          </p:nvSpPr>
          <p:spPr>
            <a:xfrm>
              <a:off x="5056450" y="4502425"/>
              <a:ext cx="2832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278"/>
            <p:cNvSpPr/>
            <p:nvPr/>
          </p:nvSpPr>
          <p:spPr>
            <a:xfrm>
              <a:off x="5088625" y="3576650"/>
              <a:ext cx="222900" cy="150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352" name="Google Shape;9352;p278"/>
          <p:cNvCxnSpPr/>
          <p:nvPr/>
        </p:nvCxnSpPr>
        <p:spPr>
          <a:xfrm rot="5400000">
            <a:off x="6484875" y="1927250"/>
            <a:ext cx="258300" cy="231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3" name="Google Shape;9353;p278"/>
          <p:cNvCxnSpPr/>
          <p:nvPr/>
        </p:nvCxnSpPr>
        <p:spPr>
          <a:xfrm flipH="1" rot="-5400000">
            <a:off x="7602625" y="1954100"/>
            <a:ext cx="293700" cy="177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4" name="Google Shape;9354;p278"/>
          <p:cNvCxnSpPr/>
          <p:nvPr/>
        </p:nvCxnSpPr>
        <p:spPr>
          <a:xfrm rot="5400000">
            <a:off x="5955300" y="3053325"/>
            <a:ext cx="276000" cy="22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5" name="Google Shape;9355;p278"/>
          <p:cNvCxnSpPr/>
          <p:nvPr/>
        </p:nvCxnSpPr>
        <p:spPr>
          <a:xfrm rot="5400000">
            <a:off x="7611475" y="3082825"/>
            <a:ext cx="276000" cy="22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6" name="Google Shape;9356;p278"/>
          <p:cNvCxnSpPr/>
          <p:nvPr/>
        </p:nvCxnSpPr>
        <p:spPr>
          <a:xfrm flipH="1" rot="-5400000">
            <a:off x="6341388" y="3074825"/>
            <a:ext cx="293700" cy="177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7" name="Google Shape;9357;p278"/>
          <p:cNvCxnSpPr/>
          <p:nvPr/>
        </p:nvCxnSpPr>
        <p:spPr>
          <a:xfrm flipH="1" rot="-5400000">
            <a:off x="8118900" y="3118600"/>
            <a:ext cx="293700" cy="177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8" name="Google Shape;9358;p278"/>
          <p:cNvSpPr/>
          <p:nvPr/>
        </p:nvSpPr>
        <p:spPr>
          <a:xfrm>
            <a:off x="4878225" y="2563750"/>
            <a:ext cx="632100" cy="38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2" name="Shape 9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3" name="Google Shape;9363;p279"/>
          <p:cNvGrpSpPr/>
          <p:nvPr/>
        </p:nvGrpSpPr>
        <p:grpSpPr>
          <a:xfrm>
            <a:off x="615050" y="1069700"/>
            <a:ext cx="2183821" cy="1778640"/>
            <a:chOff x="611375" y="1144325"/>
            <a:chExt cx="2183821" cy="1778640"/>
          </a:xfrm>
        </p:grpSpPr>
        <p:sp>
          <p:nvSpPr>
            <p:cNvPr id="9364" name="Google Shape;9364;p279"/>
            <p:cNvSpPr/>
            <p:nvPr/>
          </p:nvSpPr>
          <p:spPr>
            <a:xfrm>
              <a:off x="2129073" y="1232047"/>
              <a:ext cx="96927" cy="25909"/>
            </a:xfrm>
            <a:custGeom>
              <a:rect b="b" l="l" r="r" t="t"/>
              <a:pathLst>
                <a:path extrusionOk="0" h="197" w="737">
                  <a:moveTo>
                    <a:pt x="678" y="0"/>
                  </a:moveTo>
                  <a:lnTo>
                    <a:pt x="1" y="177"/>
                  </a:lnTo>
                  <a:cubicBezTo>
                    <a:pt x="20" y="177"/>
                    <a:pt x="40" y="177"/>
                    <a:pt x="60" y="197"/>
                  </a:cubicBezTo>
                  <a:lnTo>
                    <a:pt x="737" y="30"/>
                  </a:lnTo>
                  <a:cubicBezTo>
                    <a:pt x="707" y="0"/>
                    <a:pt x="698" y="0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279"/>
            <p:cNvSpPr/>
            <p:nvPr/>
          </p:nvSpPr>
          <p:spPr>
            <a:xfrm>
              <a:off x="2129073" y="1232047"/>
              <a:ext cx="93113" cy="23410"/>
            </a:xfrm>
            <a:custGeom>
              <a:rect b="b" l="l" r="r" t="t"/>
              <a:pathLst>
                <a:path extrusionOk="0" h="178" w="708">
                  <a:moveTo>
                    <a:pt x="678" y="0"/>
                  </a:moveTo>
                  <a:lnTo>
                    <a:pt x="1" y="177"/>
                  </a:lnTo>
                  <a:lnTo>
                    <a:pt x="40" y="17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279"/>
            <p:cNvSpPr/>
            <p:nvPr/>
          </p:nvSpPr>
          <p:spPr>
            <a:xfrm>
              <a:off x="2134334" y="1232047"/>
              <a:ext cx="91666" cy="24594"/>
            </a:xfrm>
            <a:custGeom>
              <a:rect b="b" l="l" r="r" t="t"/>
              <a:pathLst>
                <a:path extrusionOk="0" h="187" w="697">
                  <a:moveTo>
                    <a:pt x="667" y="0"/>
                  </a:moveTo>
                  <a:lnTo>
                    <a:pt x="0" y="177"/>
                  </a:lnTo>
                  <a:cubicBezTo>
                    <a:pt x="0" y="187"/>
                    <a:pt x="10" y="187"/>
                    <a:pt x="20" y="187"/>
                  </a:cubicBezTo>
                  <a:lnTo>
                    <a:pt x="697" y="20"/>
                  </a:lnTo>
                  <a:cubicBezTo>
                    <a:pt x="677" y="20"/>
                    <a:pt x="677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279"/>
            <p:cNvSpPr/>
            <p:nvPr/>
          </p:nvSpPr>
          <p:spPr>
            <a:xfrm>
              <a:off x="2136832" y="1235861"/>
              <a:ext cx="90482" cy="22095"/>
            </a:xfrm>
            <a:custGeom>
              <a:rect b="b" l="l" r="r" t="t"/>
              <a:pathLst>
                <a:path extrusionOk="0" h="168" w="688">
                  <a:moveTo>
                    <a:pt x="678" y="1"/>
                  </a:moveTo>
                  <a:lnTo>
                    <a:pt x="1" y="168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279"/>
            <p:cNvSpPr/>
            <p:nvPr/>
          </p:nvSpPr>
          <p:spPr>
            <a:xfrm>
              <a:off x="2136832" y="1237176"/>
              <a:ext cx="96927" cy="53002"/>
            </a:xfrm>
            <a:custGeom>
              <a:rect b="b" l="l" r="r" t="t"/>
              <a:pathLst>
                <a:path extrusionOk="0" h="403" w="737">
                  <a:moveTo>
                    <a:pt x="678" y="1"/>
                  </a:moveTo>
                  <a:lnTo>
                    <a:pt x="1" y="167"/>
                  </a:lnTo>
                  <a:cubicBezTo>
                    <a:pt x="50" y="207"/>
                    <a:pt x="60" y="295"/>
                    <a:pt x="50" y="354"/>
                  </a:cubicBezTo>
                  <a:cubicBezTo>
                    <a:pt x="43" y="374"/>
                    <a:pt x="36" y="390"/>
                    <a:pt x="23" y="397"/>
                  </a:cubicBezTo>
                  <a:lnTo>
                    <a:pt x="23" y="397"/>
                  </a:lnTo>
                  <a:lnTo>
                    <a:pt x="678" y="236"/>
                  </a:lnTo>
                  <a:cubicBezTo>
                    <a:pt x="697" y="236"/>
                    <a:pt x="717" y="207"/>
                    <a:pt x="727" y="187"/>
                  </a:cubicBezTo>
                  <a:cubicBezTo>
                    <a:pt x="737" y="128"/>
                    <a:pt x="717" y="50"/>
                    <a:pt x="678" y="1"/>
                  </a:cubicBezTo>
                  <a:close/>
                  <a:moveTo>
                    <a:pt x="23" y="397"/>
                  </a:moveTo>
                  <a:lnTo>
                    <a:pt x="1" y="403"/>
                  </a:lnTo>
                  <a:cubicBezTo>
                    <a:pt x="10" y="403"/>
                    <a:pt x="17" y="401"/>
                    <a:pt x="23" y="3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279"/>
            <p:cNvSpPr/>
            <p:nvPr/>
          </p:nvSpPr>
          <p:spPr>
            <a:xfrm>
              <a:off x="2136832" y="1235861"/>
              <a:ext cx="90482" cy="24725"/>
            </a:xfrm>
            <a:custGeom>
              <a:rect b="b" l="l" r="r" t="t"/>
              <a:pathLst>
                <a:path extrusionOk="0" h="188" w="688">
                  <a:moveTo>
                    <a:pt x="678" y="1"/>
                  </a:moveTo>
                  <a:lnTo>
                    <a:pt x="1" y="168"/>
                  </a:lnTo>
                  <a:lnTo>
                    <a:pt x="10" y="187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279"/>
            <p:cNvSpPr/>
            <p:nvPr/>
          </p:nvSpPr>
          <p:spPr>
            <a:xfrm>
              <a:off x="2143277" y="1255325"/>
              <a:ext cx="89167" cy="25909"/>
            </a:xfrm>
            <a:custGeom>
              <a:rect b="b" l="l" r="r" t="t"/>
              <a:pathLst>
                <a:path extrusionOk="0" h="197" w="678">
                  <a:moveTo>
                    <a:pt x="678" y="0"/>
                  </a:moveTo>
                  <a:lnTo>
                    <a:pt x="1" y="167"/>
                  </a:lnTo>
                  <a:lnTo>
                    <a:pt x="1" y="196"/>
                  </a:lnTo>
                  <a:lnTo>
                    <a:pt x="678" y="29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279"/>
            <p:cNvSpPr/>
            <p:nvPr/>
          </p:nvSpPr>
          <p:spPr>
            <a:xfrm>
              <a:off x="2141962" y="1260454"/>
              <a:ext cx="90482" cy="23279"/>
            </a:xfrm>
            <a:custGeom>
              <a:rect b="b" l="l" r="r" t="t"/>
              <a:pathLst>
                <a:path extrusionOk="0" h="177" w="688">
                  <a:moveTo>
                    <a:pt x="688" y="0"/>
                  </a:moveTo>
                  <a:lnTo>
                    <a:pt x="11" y="157"/>
                  </a:lnTo>
                  <a:cubicBezTo>
                    <a:pt x="11" y="171"/>
                    <a:pt x="6" y="175"/>
                    <a:pt x="3" y="176"/>
                  </a:cubicBezTo>
                  <a:lnTo>
                    <a:pt x="3" y="176"/>
                  </a:lnTo>
                  <a:lnTo>
                    <a:pt x="678" y="20"/>
                  </a:lnTo>
                  <a:cubicBezTo>
                    <a:pt x="688" y="20"/>
                    <a:pt x="688" y="10"/>
                    <a:pt x="688" y="10"/>
                  </a:cubicBezTo>
                  <a:lnTo>
                    <a:pt x="688" y="0"/>
                  </a:lnTo>
                  <a:close/>
                  <a:moveTo>
                    <a:pt x="3" y="176"/>
                  </a:moveTo>
                  <a:lnTo>
                    <a:pt x="1" y="177"/>
                  </a:lnTo>
                  <a:cubicBezTo>
                    <a:pt x="1" y="177"/>
                    <a:pt x="2" y="177"/>
                    <a:pt x="3" y="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279"/>
            <p:cNvSpPr/>
            <p:nvPr/>
          </p:nvSpPr>
          <p:spPr>
            <a:xfrm>
              <a:off x="2136832" y="1264268"/>
              <a:ext cx="94428" cy="27224"/>
            </a:xfrm>
            <a:custGeom>
              <a:rect b="b" l="l" r="r" t="t"/>
              <a:pathLst>
                <a:path extrusionOk="0" h="207" w="718">
                  <a:moveTo>
                    <a:pt x="717" y="1"/>
                  </a:moveTo>
                  <a:lnTo>
                    <a:pt x="40" y="168"/>
                  </a:lnTo>
                  <a:cubicBezTo>
                    <a:pt x="40" y="177"/>
                    <a:pt x="10" y="187"/>
                    <a:pt x="1" y="207"/>
                  </a:cubicBezTo>
                  <a:lnTo>
                    <a:pt x="678" y="40"/>
                  </a:lnTo>
                  <a:cubicBezTo>
                    <a:pt x="688" y="40"/>
                    <a:pt x="697" y="30"/>
                    <a:pt x="717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279"/>
            <p:cNvSpPr/>
            <p:nvPr/>
          </p:nvSpPr>
          <p:spPr>
            <a:xfrm>
              <a:off x="2121313" y="1254142"/>
              <a:ext cx="23410" cy="35904"/>
            </a:xfrm>
            <a:custGeom>
              <a:rect b="b" l="l" r="r" t="t"/>
              <a:pathLst>
                <a:path extrusionOk="0" h="273" w="178">
                  <a:moveTo>
                    <a:pt x="71" y="1"/>
                  </a:moveTo>
                  <a:cubicBezTo>
                    <a:pt x="46" y="1"/>
                    <a:pt x="23" y="22"/>
                    <a:pt x="11" y="58"/>
                  </a:cubicBezTo>
                  <a:cubicBezTo>
                    <a:pt x="1" y="117"/>
                    <a:pt x="21" y="195"/>
                    <a:pt x="60" y="245"/>
                  </a:cubicBezTo>
                  <a:cubicBezTo>
                    <a:pt x="79" y="264"/>
                    <a:pt x="98" y="272"/>
                    <a:pt x="115" y="272"/>
                  </a:cubicBezTo>
                  <a:cubicBezTo>
                    <a:pt x="141" y="272"/>
                    <a:pt x="162" y="251"/>
                    <a:pt x="168" y="215"/>
                  </a:cubicBezTo>
                  <a:cubicBezTo>
                    <a:pt x="178" y="156"/>
                    <a:pt x="158" y="78"/>
                    <a:pt x="119" y="29"/>
                  </a:cubicBezTo>
                  <a:cubicBezTo>
                    <a:pt x="103" y="10"/>
                    <a:pt x="87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279"/>
            <p:cNvSpPr/>
            <p:nvPr/>
          </p:nvSpPr>
          <p:spPr>
            <a:xfrm>
              <a:off x="611375" y="1262953"/>
              <a:ext cx="1520445" cy="440321"/>
            </a:xfrm>
            <a:custGeom>
              <a:rect b="b" l="l" r="r" t="t"/>
              <a:pathLst>
                <a:path extrusionOk="0" h="3348" w="11561">
                  <a:moveTo>
                    <a:pt x="11541" y="1"/>
                  </a:moveTo>
                  <a:lnTo>
                    <a:pt x="0" y="3220"/>
                  </a:lnTo>
                  <a:lnTo>
                    <a:pt x="49" y="3347"/>
                  </a:lnTo>
                  <a:lnTo>
                    <a:pt x="11560" y="148"/>
                  </a:lnTo>
                  <a:lnTo>
                    <a:pt x="11511" y="109"/>
                  </a:lnTo>
                  <a:lnTo>
                    <a:pt x="1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279"/>
            <p:cNvSpPr/>
            <p:nvPr/>
          </p:nvSpPr>
          <p:spPr>
            <a:xfrm>
              <a:off x="2122629" y="1262427"/>
              <a:ext cx="14335" cy="19465"/>
            </a:xfrm>
            <a:custGeom>
              <a:rect b="b" l="l" r="r" t="t"/>
              <a:pathLst>
                <a:path extrusionOk="0" h="148" w="109">
                  <a:moveTo>
                    <a:pt x="51" y="0"/>
                  </a:moveTo>
                  <a:cubicBezTo>
                    <a:pt x="38" y="0"/>
                    <a:pt x="25" y="5"/>
                    <a:pt x="20" y="15"/>
                  </a:cubicBezTo>
                  <a:cubicBezTo>
                    <a:pt x="1" y="54"/>
                    <a:pt x="11" y="103"/>
                    <a:pt x="20" y="132"/>
                  </a:cubicBezTo>
                  <a:cubicBezTo>
                    <a:pt x="25" y="142"/>
                    <a:pt x="38" y="147"/>
                    <a:pt x="51" y="147"/>
                  </a:cubicBezTo>
                  <a:cubicBezTo>
                    <a:pt x="65" y="147"/>
                    <a:pt x="79" y="142"/>
                    <a:pt x="89" y="132"/>
                  </a:cubicBezTo>
                  <a:cubicBezTo>
                    <a:pt x="109" y="103"/>
                    <a:pt x="109" y="54"/>
                    <a:pt x="89" y="15"/>
                  </a:cubicBezTo>
                  <a:cubicBezTo>
                    <a:pt x="79" y="5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279"/>
            <p:cNvSpPr/>
            <p:nvPr/>
          </p:nvSpPr>
          <p:spPr>
            <a:xfrm>
              <a:off x="2072389" y="1144325"/>
              <a:ext cx="722806" cy="722820"/>
            </a:xfrm>
            <a:custGeom>
              <a:rect b="b" l="l" r="r" t="t"/>
              <a:pathLst>
                <a:path extrusionOk="0" h="5496" w="5496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279"/>
            <p:cNvSpPr/>
            <p:nvPr/>
          </p:nvSpPr>
          <p:spPr>
            <a:xfrm>
              <a:off x="2585961" y="1747067"/>
              <a:ext cx="77594" cy="63260"/>
            </a:xfrm>
            <a:custGeom>
              <a:rect b="b" l="l" r="r" t="t"/>
              <a:pathLst>
                <a:path extrusionOk="0" h="481" w="590">
                  <a:moveTo>
                    <a:pt x="590" y="0"/>
                  </a:moveTo>
                  <a:cubicBezTo>
                    <a:pt x="550" y="0"/>
                    <a:pt x="521" y="0"/>
                    <a:pt x="511" y="10"/>
                  </a:cubicBezTo>
                  <a:lnTo>
                    <a:pt x="17" y="466"/>
                  </a:lnTo>
                  <a:lnTo>
                    <a:pt x="17" y="466"/>
                  </a:lnTo>
                  <a:cubicBezTo>
                    <a:pt x="29" y="461"/>
                    <a:pt x="45" y="461"/>
                    <a:pt x="70" y="461"/>
                  </a:cubicBezTo>
                  <a:lnTo>
                    <a:pt x="590" y="0"/>
                  </a:lnTo>
                  <a:close/>
                  <a:moveTo>
                    <a:pt x="17" y="466"/>
                  </a:moveTo>
                  <a:cubicBezTo>
                    <a:pt x="10" y="469"/>
                    <a:pt x="5" y="473"/>
                    <a:pt x="1" y="481"/>
                  </a:cubicBezTo>
                  <a:lnTo>
                    <a:pt x="17" y="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279"/>
            <p:cNvSpPr/>
            <p:nvPr/>
          </p:nvSpPr>
          <p:spPr>
            <a:xfrm>
              <a:off x="2585961" y="1747067"/>
              <a:ext cx="72465" cy="63260"/>
            </a:xfrm>
            <a:custGeom>
              <a:rect b="b" l="l" r="r" t="t"/>
              <a:pathLst>
                <a:path extrusionOk="0" h="481" w="551">
                  <a:moveTo>
                    <a:pt x="550" y="0"/>
                  </a:moveTo>
                  <a:cubicBezTo>
                    <a:pt x="541" y="0"/>
                    <a:pt x="521" y="0"/>
                    <a:pt x="511" y="10"/>
                  </a:cubicBezTo>
                  <a:lnTo>
                    <a:pt x="22" y="461"/>
                  </a:lnTo>
                  <a:lnTo>
                    <a:pt x="22" y="461"/>
                  </a:lnTo>
                  <a:cubicBezTo>
                    <a:pt x="25" y="461"/>
                    <a:pt x="27" y="461"/>
                    <a:pt x="30" y="461"/>
                  </a:cubicBezTo>
                  <a:lnTo>
                    <a:pt x="550" y="0"/>
                  </a:lnTo>
                  <a:close/>
                  <a:moveTo>
                    <a:pt x="22" y="461"/>
                  </a:moveTo>
                  <a:lnTo>
                    <a:pt x="22" y="461"/>
                  </a:lnTo>
                  <a:cubicBezTo>
                    <a:pt x="8" y="462"/>
                    <a:pt x="1" y="464"/>
                    <a:pt x="1" y="481"/>
                  </a:cubicBezTo>
                  <a:lnTo>
                    <a:pt x="22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279"/>
            <p:cNvSpPr/>
            <p:nvPr/>
          </p:nvSpPr>
          <p:spPr>
            <a:xfrm>
              <a:off x="2588591" y="1747067"/>
              <a:ext cx="71150" cy="60761"/>
            </a:xfrm>
            <a:custGeom>
              <a:rect b="b" l="l" r="r" t="t"/>
              <a:pathLst>
                <a:path extrusionOk="0" h="462" w="541">
                  <a:moveTo>
                    <a:pt x="521" y="0"/>
                  </a:moveTo>
                  <a:lnTo>
                    <a:pt x="0" y="461"/>
                  </a:lnTo>
                  <a:lnTo>
                    <a:pt x="30" y="461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279"/>
            <p:cNvSpPr/>
            <p:nvPr/>
          </p:nvSpPr>
          <p:spPr>
            <a:xfrm>
              <a:off x="2592405" y="1747067"/>
              <a:ext cx="68519" cy="60761"/>
            </a:xfrm>
            <a:custGeom>
              <a:rect b="b" l="l" r="r" t="t"/>
              <a:pathLst>
                <a:path extrusionOk="0" h="462" w="521">
                  <a:moveTo>
                    <a:pt x="511" y="0"/>
                  </a:moveTo>
                  <a:lnTo>
                    <a:pt x="1" y="46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279"/>
            <p:cNvSpPr/>
            <p:nvPr/>
          </p:nvSpPr>
          <p:spPr>
            <a:xfrm>
              <a:off x="2593720" y="1747067"/>
              <a:ext cx="85353" cy="89169"/>
            </a:xfrm>
            <a:custGeom>
              <a:rect b="b" l="l" r="r" t="t"/>
              <a:pathLst>
                <a:path extrusionOk="0" h="678" w="649">
                  <a:moveTo>
                    <a:pt x="511" y="0"/>
                  </a:moveTo>
                  <a:lnTo>
                    <a:pt x="1" y="461"/>
                  </a:lnTo>
                  <a:cubicBezTo>
                    <a:pt x="50" y="491"/>
                    <a:pt x="109" y="550"/>
                    <a:pt x="118" y="618"/>
                  </a:cubicBezTo>
                  <a:cubicBezTo>
                    <a:pt x="128" y="638"/>
                    <a:pt x="118" y="667"/>
                    <a:pt x="109" y="677"/>
                  </a:cubicBezTo>
                  <a:lnTo>
                    <a:pt x="619" y="206"/>
                  </a:lnTo>
                  <a:cubicBezTo>
                    <a:pt x="639" y="196"/>
                    <a:pt x="648" y="177"/>
                    <a:pt x="639" y="147"/>
                  </a:cubicBezTo>
                  <a:cubicBezTo>
                    <a:pt x="619" y="88"/>
                    <a:pt x="570" y="29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279"/>
            <p:cNvSpPr/>
            <p:nvPr/>
          </p:nvSpPr>
          <p:spPr>
            <a:xfrm>
              <a:off x="2593720" y="1747067"/>
              <a:ext cx="71150" cy="63260"/>
            </a:xfrm>
            <a:custGeom>
              <a:rect b="b" l="l" r="r" t="t"/>
              <a:pathLst>
                <a:path extrusionOk="0" h="481" w="541">
                  <a:moveTo>
                    <a:pt x="511" y="0"/>
                  </a:moveTo>
                  <a:lnTo>
                    <a:pt x="1" y="461"/>
                  </a:lnTo>
                  <a:cubicBezTo>
                    <a:pt x="11" y="481"/>
                    <a:pt x="11" y="481"/>
                    <a:pt x="20" y="481"/>
                  </a:cubicBezTo>
                  <a:lnTo>
                    <a:pt x="540" y="10"/>
                  </a:lnTo>
                  <a:cubicBezTo>
                    <a:pt x="531" y="0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279"/>
            <p:cNvSpPr/>
            <p:nvPr/>
          </p:nvSpPr>
          <p:spPr>
            <a:xfrm>
              <a:off x="2596350" y="1748251"/>
              <a:ext cx="81408" cy="75096"/>
            </a:xfrm>
            <a:custGeom>
              <a:rect b="b" l="l" r="r" t="t"/>
              <a:pathLst>
                <a:path extrusionOk="0" h="571" w="619">
                  <a:moveTo>
                    <a:pt x="520" y="1"/>
                  </a:moveTo>
                  <a:lnTo>
                    <a:pt x="0" y="472"/>
                  </a:lnTo>
                  <a:cubicBezTo>
                    <a:pt x="40" y="492"/>
                    <a:pt x="79" y="521"/>
                    <a:pt x="98" y="570"/>
                  </a:cubicBezTo>
                  <a:lnTo>
                    <a:pt x="619" y="99"/>
                  </a:lnTo>
                  <a:cubicBezTo>
                    <a:pt x="589" y="50"/>
                    <a:pt x="560" y="30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279"/>
            <p:cNvSpPr/>
            <p:nvPr/>
          </p:nvSpPr>
          <p:spPr>
            <a:xfrm>
              <a:off x="2607924" y="1761139"/>
              <a:ext cx="69834" cy="64707"/>
            </a:xfrm>
            <a:custGeom>
              <a:rect b="b" l="l" r="r" t="t"/>
              <a:pathLst>
                <a:path extrusionOk="0" h="492" w="531">
                  <a:moveTo>
                    <a:pt x="521" y="1"/>
                  </a:moveTo>
                  <a:lnTo>
                    <a:pt x="1" y="472"/>
                  </a:lnTo>
                  <a:cubicBezTo>
                    <a:pt x="10" y="472"/>
                    <a:pt x="10" y="482"/>
                    <a:pt x="10" y="492"/>
                  </a:cubicBezTo>
                  <a:lnTo>
                    <a:pt x="531" y="30"/>
                  </a:lnTo>
                  <a:cubicBezTo>
                    <a:pt x="531" y="30"/>
                    <a:pt x="521" y="2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279"/>
            <p:cNvSpPr/>
            <p:nvPr/>
          </p:nvSpPr>
          <p:spPr>
            <a:xfrm>
              <a:off x="2609239" y="1765085"/>
              <a:ext cx="68519" cy="64707"/>
            </a:xfrm>
            <a:custGeom>
              <a:rect b="b" l="l" r="r" t="t"/>
              <a:pathLst>
                <a:path extrusionOk="0" h="492" w="521">
                  <a:moveTo>
                    <a:pt x="521" y="0"/>
                  </a:moveTo>
                  <a:lnTo>
                    <a:pt x="0" y="462"/>
                  </a:lnTo>
                  <a:cubicBezTo>
                    <a:pt x="6" y="472"/>
                    <a:pt x="8" y="480"/>
                    <a:pt x="8" y="484"/>
                  </a:cubicBezTo>
                  <a:lnTo>
                    <a:pt x="8" y="484"/>
                  </a:lnTo>
                  <a:lnTo>
                    <a:pt x="521" y="20"/>
                  </a:lnTo>
                  <a:lnTo>
                    <a:pt x="521" y="10"/>
                  </a:lnTo>
                  <a:lnTo>
                    <a:pt x="521" y="0"/>
                  </a:lnTo>
                  <a:close/>
                  <a:moveTo>
                    <a:pt x="8" y="484"/>
                  </a:moveTo>
                  <a:lnTo>
                    <a:pt x="0" y="491"/>
                  </a:lnTo>
                  <a:cubicBezTo>
                    <a:pt x="5" y="491"/>
                    <a:pt x="8" y="489"/>
                    <a:pt x="8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279"/>
            <p:cNvSpPr/>
            <p:nvPr/>
          </p:nvSpPr>
          <p:spPr>
            <a:xfrm>
              <a:off x="2609239" y="1767715"/>
              <a:ext cx="69834" cy="68521"/>
            </a:xfrm>
            <a:custGeom>
              <a:rect b="b" l="l" r="r" t="t"/>
              <a:pathLst>
                <a:path extrusionOk="0" h="521" w="531">
                  <a:moveTo>
                    <a:pt x="530" y="0"/>
                  </a:moveTo>
                  <a:lnTo>
                    <a:pt x="10" y="471"/>
                  </a:lnTo>
                  <a:cubicBezTo>
                    <a:pt x="10" y="491"/>
                    <a:pt x="0" y="510"/>
                    <a:pt x="0" y="520"/>
                  </a:cubicBezTo>
                  <a:lnTo>
                    <a:pt x="521" y="49"/>
                  </a:lnTo>
                  <a:cubicBezTo>
                    <a:pt x="530" y="39"/>
                    <a:pt x="530" y="29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279"/>
            <p:cNvSpPr/>
            <p:nvPr/>
          </p:nvSpPr>
          <p:spPr>
            <a:xfrm>
              <a:off x="2580963" y="1807433"/>
              <a:ext cx="29459" cy="30907"/>
            </a:xfrm>
            <a:custGeom>
              <a:rect b="b" l="l" r="r" t="t"/>
              <a:pathLst>
                <a:path extrusionOk="0" h="235" w="224">
                  <a:moveTo>
                    <a:pt x="80" y="1"/>
                  </a:moveTo>
                  <a:cubicBezTo>
                    <a:pt x="31" y="1"/>
                    <a:pt x="1" y="37"/>
                    <a:pt x="9" y="81"/>
                  </a:cubicBezTo>
                  <a:cubicBezTo>
                    <a:pt x="19" y="140"/>
                    <a:pt x="68" y="208"/>
                    <a:pt x="137" y="228"/>
                  </a:cubicBezTo>
                  <a:cubicBezTo>
                    <a:pt x="149" y="232"/>
                    <a:pt x="160" y="234"/>
                    <a:pt x="170" y="234"/>
                  </a:cubicBezTo>
                  <a:cubicBezTo>
                    <a:pt x="206" y="234"/>
                    <a:pt x="223" y="206"/>
                    <a:pt x="215" y="159"/>
                  </a:cubicBezTo>
                  <a:cubicBezTo>
                    <a:pt x="206" y="91"/>
                    <a:pt x="157" y="32"/>
                    <a:pt x="98" y="2"/>
                  </a:cubicBezTo>
                  <a:cubicBezTo>
                    <a:pt x="92" y="1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279"/>
            <p:cNvSpPr/>
            <p:nvPr/>
          </p:nvSpPr>
          <p:spPr>
            <a:xfrm>
              <a:off x="1452816" y="1817955"/>
              <a:ext cx="1147468" cy="1105010"/>
            </a:xfrm>
            <a:custGeom>
              <a:rect b="b" l="l" r="r" t="t"/>
              <a:pathLst>
                <a:path extrusionOk="0" h="8402" w="8725">
                  <a:moveTo>
                    <a:pt x="8636" y="1"/>
                  </a:moveTo>
                  <a:lnTo>
                    <a:pt x="0" y="8293"/>
                  </a:lnTo>
                  <a:lnTo>
                    <a:pt x="108" y="8401"/>
                  </a:lnTo>
                  <a:lnTo>
                    <a:pt x="8725" y="109"/>
                  </a:lnTo>
                  <a:lnTo>
                    <a:pt x="8676" y="99"/>
                  </a:lnTo>
                  <a:lnTo>
                    <a:pt x="8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279"/>
            <p:cNvSpPr/>
            <p:nvPr/>
          </p:nvSpPr>
          <p:spPr>
            <a:xfrm>
              <a:off x="2588591" y="1816640"/>
              <a:ext cx="13020" cy="17886"/>
            </a:xfrm>
            <a:custGeom>
              <a:rect b="b" l="l" r="r" t="t"/>
              <a:pathLst>
                <a:path extrusionOk="0" h="136" w="99">
                  <a:moveTo>
                    <a:pt x="24" y="1"/>
                  </a:moveTo>
                  <a:cubicBezTo>
                    <a:pt x="9" y="1"/>
                    <a:pt x="0" y="14"/>
                    <a:pt x="0" y="40"/>
                  </a:cubicBezTo>
                  <a:cubicBezTo>
                    <a:pt x="0" y="60"/>
                    <a:pt x="20" y="109"/>
                    <a:pt x="50" y="119"/>
                  </a:cubicBezTo>
                  <a:cubicBezTo>
                    <a:pt x="61" y="130"/>
                    <a:pt x="71" y="136"/>
                    <a:pt x="79" y="136"/>
                  </a:cubicBezTo>
                  <a:cubicBezTo>
                    <a:pt x="91" y="136"/>
                    <a:pt x="99" y="123"/>
                    <a:pt x="99" y="99"/>
                  </a:cubicBezTo>
                  <a:cubicBezTo>
                    <a:pt x="99" y="60"/>
                    <a:pt x="79" y="21"/>
                    <a:pt x="50" y="11"/>
                  </a:cubicBezTo>
                  <a:cubicBezTo>
                    <a:pt x="40" y="4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279"/>
            <p:cNvSpPr/>
            <p:nvPr/>
          </p:nvSpPr>
          <p:spPr>
            <a:xfrm>
              <a:off x="2244018" y="1533221"/>
              <a:ext cx="91666" cy="49977"/>
            </a:xfrm>
            <a:custGeom>
              <a:rect b="b" l="l" r="r" t="t"/>
              <a:pathLst>
                <a:path extrusionOk="0" h="380" w="697">
                  <a:moveTo>
                    <a:pt x="643" y="0"/>
                  </a:moveTo>
                  <a:cubicBezTo>
                    <a:pt x="632" y="0"/>
                    <a:pt x="623" y="3"/>
                    <a:pt x="618" y="7"/>
                  </a:cubicBezTo>
                  <a:lnTo>
                    <a:pt x="0" y="360"/>
                  </a:lnTo>
                  <a:cubicBezTo>
                    <a:pt x="7" y="356"/>
                    <a:pt x="16" y="354"/>
                    <a:pt x="25" y="354"/>
                  </a:cubicBezTo>
                  <a:cubicBezTo>
                    <a:pt x="40" y="354"/>
                    <a:pt x="56" y="361"/>
                    <a:pt x="69" y="380"/>
                  </a:cubicBezTo>
                  <a:lnTo>
                    <a:pt x="697" y="17"/>
                  </a:lnTo>
                  <a:cubicBezTo>
                    <a:pt x="680" y="5"/>
                    <a:pt x="65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279"/>
            <p:cNvSpPr/>
            <p:nvPr/>
          </p:nvSpPr>
          <p:spPr>
            <a:xfrm>
              <a:off x="2244018" y="1533484"/>
              <a:ext cx="86537" cy="47215"/>
            </a:xfrm>
            <a:custGeom>
              <a:rect b="b" l="l" r="r" t="t"/>
              <a:pathLst>
                <a:path extrusionOk="0" h="359" w="658">
                  <a:moveTo>
                    <a:pt x="13" y="351"/>
                  </a:moveTo>
                  <a:lnTo>
                    <a:pt x="13" y="351"/>
                  </a:lnTo>
                  <a:cubicBezTo>
                    <a:pt x="9" y="351"/>
                    <a:pt x="4" y="354"/>
                    <a:pt x="0" y="358"/>
                  </a:cubicBezTo>
                  <a:lnTo>
                    <a:pt x="13" y="351"/>
                  </a:lnTo>
                  <a:close/>
                  <a:moveTo>
                    <a:pt x="645" y="0"/>
                  </a:moveTo>
                  <a:cubicBezTo>
                    <a:pt x="636" y="0"/>
                    <a:pt x="625" y="5"/>
                    <a:pt x="618" y="5"/>
                  </a:cubicBezTo>
                  <a:lnTo>
                    <a:pt x="13" y="351"/>
                  </a:lnTo>
                  <a:lnTo>
                    <a:pt x="13" y="351"/>
                  </a:lnTo>
                  <a:cubicBezTo>
                    <a:pt x="14" y="351"/>
                    <a:pt x="14" y="351"/>
                    <a:pt x="15" y="351"/>
                  </a:cubicBezTo>
                  <a:cubicBezTo>
                    <a:pt x="20" y="351"/>
                    <a:pt x="25" y="353"/>
                    <a:pt x="30" y="358"/>
                  </a:cubicBezTo>
                  <a:lnTo>
                    <a:pt x="658" y="5"/>
                  </a:lnTo>
                  <a:cubicBezTo>
                    <a:pt x="654" y="1"/>
                    <a:pt x="650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279"/>
            <p:cNvSpPr/>
            <p:nvPr/>
          </p:nvSpPr>
          <p:spPr>
            <a:xfrm>
              <a:off x="2247832" y="1532695"/>
              <a:ext cx="85353" cy="48004"/>
            </a:xfrm>
            <a:custGeom>
              <a:rect b="b" l="l" r="r" t="t"/>
              <a:pathLst>
                <a:path extrusionOk="0" h="365" w="649">
                  <a:moveTo>
                    <a:pt x="629" y="1"/>
                  </a:moveTo>
                  <a:lnTo>
                    <a:pt x="1" y="354"/>
                  </a:lnTo>
                  <a:cubicBezTo>
                    <a:pt x="20" y="354"/>
                    <a:pt x="30" y="364"/>
                    <a:pt x="30" y="364"/>
                  </a:cubicBezTo>
                  <a:lnTo>
                    <a:pt x="648" y="11"/>
                  </a:lnTo>
                  <a:cubicBezTo>
                    <a:pt x="639" y="1"/>
                    <a:pt x="639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279"/>
            <p:cNvSpPr/>
            <p:nvPr/>
          </p:nvSpPr>
          <p:spPr>
            <a:xfrm>
              <a:off x="2251778" y="1534010"/>
              <a:ext cx="83907" cy="46689"/>
            </a:xfrm>
            <a:custGeom>
              <a:rect b="b" l="l" r="r" t="t"/>
              <a:pathLst>
                <a:path extrusionOk="0" h="355" w="638">
                  <a:moveTo>
                    <a:pt x="618" y="1"/>
                  </a:moveTo>
                  <a:lnTo>
                    <a:pt x="0" y="354"/>
                  </a:lnTo>
                  <a:lnTo>
                    <a:pt x="0" y="35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279"/>
            <p:cNvSpPr/>
            <p:nvPr/>
          </p:nvSpPr>
          <p:spPr>
            <a:xfrm>
              <a:off x="2252961" y="1534010"/>
              <a:ext cx="95743" cy="77595"/>
            </a:xfrm>
            <a:custGeom>
              <a:rect b="b" l="l" r="r" t="t"/>
              <a:pathLst>
                <a:path extrusionOk="0" h="590" w="728">
                  <a:moveTo>
                    <a:pt x="629" y="1"/>
                  </a:moveTo>
                  <a:lnTo>
                    <a:pt x="1" y="354"/>
                  </a:lnTo>
                  <a:cubicBezTo>
                    <a:pt x="50" y="393"/>
                    <a:pt x="99" y="472"/>
                    <a:pt x="99" y="531"/>
                  </a:cubicBezTo>
                  <a:cubicBezTo>
                    <a:pt x="99" y="550"/>
                    <a:pt x="89" y="580"/>
                    <a:pt x="79" y="590"/>
                  </a:cubicBezTo>
                  <a:lnTo>
                    <a:pt x="698" y="236"/>
                  </a:lnTo>
                  <a:cubicBezTo>
                    <a:pt x="717" y="226"/>
                    <a:pt x="727" y="207"/>
                    <a:pt x="727" y="177"/>
                  </a:cubicBezTo>
                  <a:cubicBezTo>
                    <a:pt x="727" y="109"/>
                    <a:pt x="678" y="40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279"/>
            <p:cNvSpPr/>
            <p:nvPr/>
          </p:nvSpPr>
          <p:spPr>
            <a:xfrm>
              <a:off x="2252961" y="1534010"/>
              <a:ext cx="84038" cy="49188"/>
            </a:xfrm>
            <a:custGeom>
              <a:rect b="b" l="l" r="r" t="t"/>
              <a:pathLst>
                <a:path extrusionOk="0" h="374" w="639">
                  <a:moveTo>
                    <a:pt x="629" y="1"/>
                  </a:moveTo>
                  <a:lnTo>
                    <a:pt x="1" y="354"/>
                  </a:lnTo>
                  <a:lnTo>
                    <a:pt x="11" y="374"/>
                  </a:lnTo>
                  <a:lnTo>
                    <a:pt x="639" y="1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279"/>
            <p:cNvSpPr/>
            <p:nvPr/>
          </p:nvSpPr>
          <p:spPr>
            <a:xfrm>
              <a:off x="2265981" y="1552159"/>
              <a:ext cx="82723" cy="51686"/>
            </a:xfrm>
            <a:custGeom>
              <a:rect b="b" l="l" r="r" t="t"/>
              <a:pathLst>
                <a:path extrusionOk="0" h="393" w="629">
                  <a:moveTo>
                    <a:pt x="628" y="0"/>
                  </a:moveTo>
                  <a:lnTo>
                    <a:pt x="0" y="353"/>
                  </a:lnTo>
                  <a:lnTo>
                    <a:pt x="0" y="393"/>
                  </a:lnTo>
                  <a:lnTo>
                    <a:pt x="628" y="3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279"/>
            <p:cNvSpPr/>
            <p:nvPr/>
          </p:nvSpPr>
          <p:spPr>
            <a:xfrm>
              <a:off x="2240073" y="1579515"/>
              <a:ext cx="26040" cy="33668"/>
            </a:xfrm>
            <a:custGeom>
              <a:rect b="b" l="l" r="r" t="t"/>
              <a:pathLst>
                <a:path extrusionOk="0" h="256" w="198">
                  <a:moveTo>
                    <a:pt x="64" y="1"/>
                  </a:moveTo>
                  <a:cubicBezTo>
                    <a:pt x="29" y="1"/>
                    <a:pt x="1" y="25"/>
                    <a:pt x="1" y="77"/>
                  </a:cubicBezTo>
                  <a:cubicBezTo>
                    <a:pt x="1" y="136"/>
                    <a:pt x="50" y="204"/>
                    <a:pt x="99" y="244"/>
                  </a:cubicBezTo>
                  <a:cubicBezTo>
                    <a:pt x="112" y="251"/>
                    <a:pt x="125" y="255"/>
                    <a:pt x="137" y="255"/>
                  </a:cubicBezTo>
                  <a:cubicBezTo>
                    <a:pt x="171" y="255"/>
                    <a:pt x="197" y="228"/>
                    <a:pt x="197" y="185"/>
                  </a:cubicBezTo>
                  <a:cubicBezTo>
                    <a:pt x="197" y="126"/>
                    <a:pt x="148" y="47"/>
                    <a:pt x="99" y="8"/>
                  </a:cubicBezTo>
                  <a:cubicBezTo>
                    <a:pt x="87" y="3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279"/>
            <p:cNvSpPr/>
            <p:nvPr/>
          </p:nvSpPr>
          <p:spPr>
            <a:xfrm>
              <a:off x="2246517" y="1587011"/>
              <a:ext cx="13020" cy="18149"/>
            </a:xfrm>
            <a:custGeom>
              <a:rect b="b" l="l" r="r" t="t"/>
              <a:pathLst>
                <a:path extrusionOk="0" h="138" w="99">
                  <a:moveTo>
                    <a:pt x="24" y="0"/>
                  </a:moveTo>
                  <a:cubicBezTo>
                    <a:pt x="10" y="0"/>
                    <a:pt x="1" y="13"/>
                    <a:pt x="1" y="39"/>
                  </a:cubicBezTo>
                  <a:cubicBezTo>
                    <a:pt x="1" y="69"/>
                    <a:pt x="20" y="98"/>
                    <a:pt x="50" y="128"/>
                  </a:cubicBezTo>
                  <a:cubicBezTo>
                    <a:pt x="56" y="134"/>
                    <a:pt x="64" y="138"/>
                    <a:pt x="71" y="138"/>
                  </a:cubicBezTo>
                  <a:cubicBezTo>
                    <a:pt x="86" y="138"/>
                    <a:pt x="99" y="124"/>
                    <a:pt x="99" y="98"/>
                  </a:cubicBezTo>
                  <a:cubicBezTo>
                    <a:pt x="99" y="79"/>
                    <a:pt x="70" y="30"/>
                    <a:pt x="50" y="10"/>
                  </a:cubicBezTo>
                  <a:cubicBezTo>
                    <a:pt x="40" y="3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279"/>
            <p:cNvSpPr/>
            <p:nvPr/>
          </p:nvSpPr>
          <p:spPr>
            <a:xfrm>
              <a:off x="727504" y="1589510"/>
              <a:ext cx="1530835" cy="895897"/>
            </a:xfrm>
            <a:custGeom>
              <a:rect b="b" l="l" r="r" t="t"/>
              <a:pathLst>
                <a:path extrusionOk="0" h="6812" w="11640">
                  <a:moveTo>
                    <a:pt x="11561" y="1"/>
                  </a:moveTo>
                  <a:lnTo>
                    <a:pt x="0" y="6694"/>
                  </a:lnTo>
                  <a:lnTo>
                    <a:pt x="69" y="6811"/>
                  </a:lnTo>
                  <a:lnTo>
                    <a:pt x="11639" y="119"/>
                  </a:lnTo>
                  <a:lnTo>
                    <a:pt x="11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279"/>
            <p:cNvSpPr/>
            <p:nvPr/>
          </p:nvSpPr>
          <p:spPr>
            <a:xfrm>
              <a:off x="2364769" y="1189225"/>
              <a:ext cx="312970" cy="312997"/>
            </a:xfrm>
            <a:custGeom>
              <a:rect b="b" l="l" r="r" t="t"/>
              <a:pathLst>
                <a:path extrusionOk="0" h="5496" w="5496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01" name="Google Shape;9401;p279"/>
          <p:cNvSpPr/>
          <p:nvPr/>
        </p:nvSpPr>
        <p:spPr>
          <a:xfrm rot="-1353104">
            <a:off x="6675392" y="4057386"/>
            <a:ext cx="74771" cy="132063"/>
          </a:xfrm>
          <a:custGeom>
            <a:rect b="b" l="l" r="r" t="t"/>
            <a:pathLst>
              <a:path extrusionOk="0" h="3347" w="1895">
                <a:moveTo>
                  <a:pt x="658" y="0"/>
                </a:moveTo>
                <a:lnTo>
                  <a:pt x="471" y="108"/>
                </a:lnTo>
                <a:lnTo>
                  <a:pt x="334" y="305"/>
                </a:lnTo>
                <a:lnTo>
                  <a:pt x="265" y="589"/>
                </a:lnTo>
                <a:lnTo>
                  <a:pt x="216" y="844"/>
                </a:lnTo>
                <a:lnTo>
                  <a:pt x="147" y="1041"/>
                </a:lnTo>
                <a:lnTo>
                  <a:pt x="0" y="1217"/>
                </a:lnTo>
                <a:lnTo>
                  <a:pt x="88" y="1551"/>
                </a:lnTo>
                <a:lnTo>
                  <a:pt x="147" y="1826"/>
                </a:lnTo>
                <a:lnTo>
                  <a:pt x="147" y="2159"/>
                </a:lnTo>
                <a:lnTo>
                  <a:pt x="314" y="2365"/>
                </a:lnTo>
                <a:lnTo>
                  <a:pt x="461" y="2552"/>
                </a:lnTo>
                <a:lnTo>
                  <a:pt x="559" y="2954"/>
                </a:lnTo>
                <a:lnTo>
                  <a:pt x="726" y="2895"/>
                </a:lnTo>
                <a:lnTo>
                  <a:pt x="903" y="3052"/>
                </a:lnTo>
                <a:lnTo>
                  <a:pt x="1109" y="3288"/>
                </a:lnTo>
                <a:lnTo>
                  <a:pt x="1295" y="3347"/>
                </a:lnTo>
                <a:lnTo>
                  <a:pt x="1443" y="3268"/>
                </a:lnTo>
                <a:lnTo>
                  <a:pt x="1472" y="2993"/>
                </a:lnTo>
                <a:lnTo>
                  <a:pt x="1511" y="2778"/>
                </a:lnTo>
                <a:lnTo>
                  <a:pt x="1786" y="2807"/>
                </a:lnTo>
                <a:lnTo>
                  <a:pt x="1806" y="2542"/>
                </a:lnTo>
                <a:lnTo>
                  <a:pt x="1698" y="2199"/>
                </a:lnTo>
                <a:lnTo>
                  <a:pt x="1894" y="1992"/>
                </a:lnTo>
                <a:lnTo>
                  <a:pt x="1786" y="1669"/>
                </a:lnTo>
                <a:lnTo>
                  <a:pt x="1619" y="1404"/>
                </a:lnTo>
                <a:lnTo>
                  <a:pt x="1649" y="1070"/>
                </a:lnTo>
                <a:lnTo>
                  <a:pt x="1541" y="785"/>
                </a:lnTo>
                <a:lnTo>
                  <a:pt x="1305" y="717"/>
                </a:lnTo>
                <a:lnTo>
                  <a:pt x="1158" y="540"/>
                </a:lnTo>
                <a:lnTo>
                  <a:pt x="1030" y="246"/>
                </a:lnTo>
                <a:lnTo>
                  <a:pt x="824" y="383"/>
                </a:lnTo>
                <a:lnTo>
                  <a:pt x="6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2" name="Google Shape;9402;p279"/>
          <p:cNvSpPr/>
          <p:nvPr/>
        </p:nvSpPr>
        <p:spPr>
          <a:xfrm rot="-1353104">
            <a:off x="6765228" y="4169510"/>
            <a:ext cx="31802" cy="32158"/>
          </a:xfrm>
          <a:custGeom>
            <a:rect b="b" l="l" r="r" t="t"/>
            <a:pathLst>
              <a:path extrusionOk="0" h="815" w="806">
                <a:moveTo>
                  <a:pt x="805" y="402"/>
                </a:moveTo>
                <a:cubicBezTo>
                  <a:pt x="805" y="628"/>
                  <a:pt x="619" y="815"/>
                  <a:pt x="403" y="815"/>
                </a:cubicBezTo>
                <a:cubicBezTo>
                  <a:pt x="177" y="815"/>
                  <a:pt x="1" y="628"/>
                  <a:pt x="1" y="402"/>
                </a:cubicBezTo>
                <a:cubicBezTo>
                  <a:pt x="1" y="186"/>
                  <a:pt x="177" y="0"/>
                  <a:pt x="403" y="0"/>
                </a:cubicBezTo>
                <a:cubicBezTo>
                  <a:pt x="619" y="0"/>
                  <a:pt x="805" y="177"/>
                  <a:pt x="805" y="402"/>
                </a:cubicBezTo>
                <a:close/>
              </a:path>
            </a:pathLst>
          </a:custGeom>
          <a:solidFill>
            <a:srgbClr val="FFFFFF">
              <a:alpha val="46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3" name="Google Shape;9403;p279"/>
          <p:cNvGrpSpPr/>
          <p:nvPr/>
        </p:nvGrpSpPr>
        <p:grpSpPr>
          <a:xfrm>
            <a:off x="6247784" y="1331279"/>
            <a:ext cx="3172238" cy="2965329"/>
            <a:chOff x="6247784" y="1331279"/>
            <a:chExt cx="3172238" cy="2965329"/>
          </a:xfrm>
        </p:grpSpPr>
        <p:sp>
          <p:nvSpPr>
            <p:cNvPr id="9404" name="Google Shape;9404;p279"/>
            <p:cNvSpPr/>
            <p:nvPr/>
          </p:nvSpPr>
          <p:spPr>
            <a:xfrm rot="-2209879">
              <a:off x="6219180" y="2201457"/>
              <a:ext cx="3229447" cy="979841"/>
            </a:xfrm>
            <a:custGeom>
              <a:rect b="b" l="l" r="r" t="t"/>
              <a:pathLst>
                <a:path extrusionOk="0" h="2457" w="8098">
                  <a:moveTo>
                    <a:pt x="8098" y="0"/>
                  </a:moveTo>
                  <a:cubicBezTo>
                    <a:pt x="6595" y="20"/>
                    <a:pt x="6302" y="254"/>
                    <a:pt x="5229" y="625"/>
                  </a:cubicBezTo>
                  <a:cubicBezTo>
                    <a:pt x="4117" y="976"/>
                    <a:pt x="2420" y="1074"/>
                    <a:pt x="1288" y="1269"/>
                  </a:cubicBezTo>
                  <a:cubicBezTo>
                    <a:pt x="176" y="1464"/>
                    <a:pt x="0" y="1971"/>
                    <a:pt x="273" y="2264"/>
                  </a:cubicBezTo>
                  <a:cubicBezTo>
                    <a:pt x="395" y="2403"/>
                    <a:pt x="547" y="2457"/>
                    <a:pt x="715" y="2457"/>
                  </a:cubicBezTo>
                  <a:cubicBezTo>
                    <a:pt x="924" y="2457"/>
                    <a:pt x="1158" y="2372"/>
                    <a:pt x="1385" y="2264"/>
                  </a:cubicBezTo>
                  <a:cubicBezTo>
                    <a:pt x="1815" y="2069"/>
                    <a:pt x="2068" y="1913"/>
                    <a:pt x="2615" y="1874"/>
                  </a:cubicBezTo>
                  <a:cubicBezTo>
                    <a:pt x="2657" y="1869"/>
                    <a:pt x="2701" y="1867"/>
                    <a:pt x="2747" y="1867"/>
                  </a:cubicBezTo>
                  <a:cubicBezTo>
                    <a:pt x="3049" y="1867"/>
                    <a:pt x="3417" y="1958"/>
                    <a:pt x="3864" y="1958"/>
                  </a:cubicBezTo>
                  <a:cubicBezTo>
                    <a:pt x="4180" y="1958"/>
                    <a:pt x="4535" y="1913"/>
                    <a:pt x="4937" y="1757"/>
                  </a:cubicBezTo>
                  <a:lnTo>
                    <a:pt x="4937" y="1757"/>
                  </a:lnTo>
                  <a:cubicBezTo>
                    <a:pt x="4716" y="1812"/>
                    <a:pt x="4413" y="1848"/>
                    <a:pt x="4104" y="1848"/>
                  </a:cubicBezTo>
                  <a:cubicBezTo>
                    <a:pt x="3867" y="1848"/>
                    <a:pt x="3626" y="1827"/>
                    <a:pt x="3415" y="1776"/>
                  </a:cubicBezTo>
                  <a:cubicBezTo>
                    <a:pt x="3066" y="1706"/>
                    <a:pt x="2658" y="1696"/>
                    <a:pt x="2453" y="1696"/>
                  </a:cubicBezTo>
                  <a:cubicBezTo>
                    <a:pt x="2371" y="1696"/>
                    <a:pt x="2322" y="1698"/>
                    <a:pt x="2322" y="1698"/>
                  </a:cubicBezTo>
                  <a:cubicBezTo>
                    <a:pt x="2322" y="1698"/>
                    <a:pt x="2595" y="1542"/>
                    <a:pt x="3863" y="1366"/>
                  </a:cubicBezTo>
                  <a:cubicBezTo>
                    <a:pt x="5132" y="1171"/>
                    <a:pt x="5541" y="722"/>
                    <a:pt x="6010" y="508"/>
                  </a:cubicBezTo>
                  <a:cubicBezTo>
                    <a:pt x="6459" y="293"/>
                    <a:pt x="7180" y="118"/>
                    <a:pt x="8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279"/>
            <p:cNvSpPr/>
            <p:nvPr/>
          </p:nvSpPr>
          <p:spPr>
            <a:xfrm rot="-2209879">
              <a:off x="6833769" y="3235864"/>
              <a:ext cx="731790" cy="319435"/>
            </a:xfrm>
            <a:custGeom>
              <a:rect b="b" l="l" r="r" t="t"/>
              <a:pathLst>
                <a:path extrusionOk="0" h="801" w="1835">
                  <a:moveTo>
                    <a:pt x="1834" y="0"/>
                  </a:moveTo>
                  <a:cubicBezTo>
                    <a:pt x="859" y="195"/>
                    <a:pt x="449" y="176"/>
                    <a:pt x="156" y="430"/>
                  </a:cubicBezTo>
                  <a:cubicBezTo>
                    <a:pt x="0" y="722"/>
                    <a:pt x="234" y="800"/>
                    <a:pt x="234" y="800"/>
                  </a:cubicBezTo>
                  <a:cubicBezTo>
                    <a:pt x="527" y="742"/>
                    <a:pt x="742" y="742"/>
                    <a:pt x="742" y="742"/>
                  </a:cubicBezTo>
                  <a:cubicBezTo>
                    <a:pt x="742" y="742"/>
                    <a:pt x="195" y="664"/>
                    <a:pt x="956" y="508"/>
                  </a:cubicBezTo>
                  <a:cubicBezTo>
                    <a:pt x="624" y="410"/>
                    <a:pt x="1268" y="117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279"/>
            <p:cNvSpPr/>
            <p:nvPr/>
          </p:nvSpPr>
          <p:spPr>
            <a:xfrm rot="-1353104">
              <a:off x="6477293" y="3614021"/>
              <a:ext cx="768665" cy="556464"/>
            </a:xfrm>
            <a:custGeom>
              <a:rect b="b" l="l" r="r" t="t"/>
              <a:pathLst>
                <a:path extrusionOk="0" h="14103" w="19481">
                  <a:moveTo>
                    <a:pt x="19421" y="3269"/>
                  </a:moveTo>
                  <a:cubicBezTo>
                    <a:pt x="19421" y="3396"/>
                    <a:pt x="19402" y="3504"/>
                    <a:pt x="19382" y="3632"/>
                  </a:cubicBezTo>
                  <a:cubicBezTo>
                    <a:pt x="19323" y="4034"/>
                    <a:pt x="19156" y="4417"/>
                    <a:pt x="19009" y="4790"/>
                  </a:cubicBezTo>
                  <a:cubicBezTo>
                    <a:pt x="18989" y="4868"/>
                    <a:pt x="18960" y="4927"/>
                    <a:pt x="18931" y="4986"/>
                  </a:cubicBezTo>
                  <a:cubicBezTo>
                    <a:pt x="18931" y="5006"/>
                    <a:pt x="18911" y="5016"/>
                    <a:pt x="18911" y="5025"/>
                  </a:cubicBezTo>
                  <a:cubicBezTo>
                    <a:pt x="18548" y="5938"/>
                    <a:pt x="18126" y="6841"/>
                    <a:pt x="17684" y="7714"/>
                  </a:cubicBezTo>
                  <a:cubicBezTo>
                    <a:pt x="17586" y="7911"/>
                    <a:pt x="17478" y="8117"/>
                    <a:pt x="17370" y="8313"/>
                  </a:cubicBezTo>
                  <a:cubicBezTo>
                    <a:pt x="17262" y="8519"/>
                    <a:pt x="17135" y="8725"/>
                    <a:pt x="16997" y="8921"/>
                  </a:cubicBezTo>
                  <a:cubicBezTo>
                    <a:pt x="16732" y="9343"/>
                    <a:pt x="16428" y="9736"/>
                    <a:pt x="16055" y="10060"/>
                  </a:cubicBezTo>
                  <a:cubicBezTo>
                    <a:pt x="15859" y="10236"/>
                    <a:pt x="15643" y="10384"/>
                    <a:pt x="15417" y="10531"/>
                  </a:cubicBezTo>
                  <a:cubicBezTo>
                    <a:pt x="15201" y="10668"/>
                    <a:pt x="14976" y="10806"/>
                    <a:pt x="14740" y="10913"/>
                  </a:cubicBezTo>
                  <a:cubicBezTo>
                    <a:pt x="14514" y="11041"/>
                    <a:pt x="14269" y="11129"/>
                    <a:pt x="14034" y="11247"/>
                  </a:cubicBezTo>
                  <a:cubicBezTo>
                    <a:pt x="13867" y="11316"/>
                    <a:pt x="13700" y="11385"/>
                    <a:pt x="13543" y="11453"/>
                  </a:cubicBezTo>
                  <a:cubicBezTo>
                    <a:pt x="12277" y="11983"/>
                    <a:pt x="11011" y="12513"/>
                    <a:pt x="9755" y="13023"/>
                  </a:cubicBezTo>
                  <a:cubicBezTo>
                    <a:pt x="9676" y="13053"/>
                    <a:pt x="9617" y="13082"/>
                    <a:pt x="9539" y="13112"/>
                  </a:cubicBezTo>
                  <a:cubicBezTo>
                    <a:pt x="8352" y="13602"/>
                    <a:pt x="7105" y="14103"/>
                    <a:pt x="5829" y="13946"/>
                  </a:cubicBezTo>
                  <a:cubicBezTo>
                    <a:pt x="5515" y="13907"/>
                    <a:pt x="5211" y="13818"/>
                    <a:pt x="4927" y="13710"/>
                  </a:cubicBezTo>
                  <a:lnTo>
                    <a:pt x="4917" y="13710"/>
                  </a:lnTo>
                  <a:cubicBezTo>
                    <a:pt x="4730" y="13642"/>
                    <a:pt x="4544" y="13553"/>
                    <a:pt x="4377" y="13455"/>
                  </a:cubicBezTo>
                  <a:lnTo>
                    <a:pt x="4377" y="13455"/>
                  </a:lnTo>
                  <a:cubicBezTo>
                    <a:pt x="4357" y="13445"/>
                    <a:pt x="4318" y="13416"/>
                    <a:pt x="4289" y="13406"/>
                  </a:cubicBezTo>
                  <a:cubicBezTo>
                    <a:pt x="3984" y="13220"/>
                    <a:pt x="3700" y="13014"/>
                    <a:pt x="3435" y="12768"/>
                  </a:cubicBezTo>
                  <a:cubicBezTo>
                    <a:pt x="3023" y="12415"/>
                    <a:pt x="2660" y="11983"/>
                    <a:pt x="2326" y="11542"/>
                  </a:cubicBezTo>
                  <a:cubicBezTo>
                    <a:pt x="2218" y="11394"/>
                    <a:pt x="2120" y="11257"/>
                    <a:pt x="2022" y="11110"/>
                  </a:cubicBezTo>
                  <a:cubicBezTo>
                    <a:pt x="1757" y="10727"/>
                    <a:pt x="1511" y="10325"/>
                    <a:pt x="1276" y="9932"/>
                  </a:cubicBezTo>
                  <a:cubicBezTo>
                    <a:pt x="1237" y="9883"/>
                    <a:pt x="1217" y="9824"/>
                    <a:pt x="1178" y="9775"/>
                  </a:cubicBezTo>
                  <a:cubicBezTo>
                    <a:pt x="1139" y="9697"/>
                    <a:pt x="1089" y="9638"/>
                    <a:pt x="1050" y="9569"/>
                  </a:cubicBezTo>
                  <a:cubicBezTo>
                    <a:pt x="1031" y="9530"/>
                    <a:pt x="1011" y="9500"/>
                    <a:pt x="991" y="9471"/>
                  </a:cubicBezTo>
                  <a:cubicBezTo>
                    <a:pt x="942" y="9392"/>
                    <a:pt x="903" y="9304"/>
                    <a:pt x="854" y="9235"/>
                  </a:cubicBezTo>
                  <a:cubicBezTo>
                    <a:pt x="609" y="8804"/>
                    <a:pt x="393" y="8362"/>
                    <a:pt x="265" y="7901"/>
                  </a:cubicBezTo>
                  <a:cubicBezTo>
                    <a:pt x="226" y="7754"/>
                    <a:pt x="196" y="7587"/>
                    <a:pt x="187" y="7430"/>
                  </a:cubicBezTo>
                  <a:cubicBezTo>
                    <a:pt x="0" y="5702"/>
                    <a:pt x="1276" y="4662"/>
                    <a:pt x="2414" y="3612"/>
                  </a:cubicBezTo>
                  <a:cubicBezTo>
                    <a:pt x="3003" y="3072"/>
                    <a:pt x="3543" y="2415"/>
                    <a:pt x="4132" y="1846"/>
                  </a:cubicBezTo>
                  <a:cubicBezTo>
                    <a:pt x="4475" y="1522"/>
                    <a:pt x="4828" y="1227"/>
                    <a:pt x="5221" y="1002"/>
                  </a:cubicBezTo>
                  <a:cubicBezTo>
                    <a:pt x="6644" y="197"/>
                    <a:pt x="8283" y="491"/>
                    <a:pt x="9824" y="511"/>
                  </a:cubicBezTo>
                  <a:cubicBezTo>
                    <a:pt x="10334" y="521"/>
                    <a:pt x="10844" y="491"/>
                    <a:pt x="11345" y="423"/>
                  </a:cubicBezTo>
                  <a:cubicBezTo>
                    <a:pt x="11688" y="393"/>
                    <a:pt x="12032" y="344"/>
                    <a:pt x="12365" y="295"/>
                  </a:cubicBezTo>
                  <a:cubicBezTo>
                    <a:pt x="12758" y="226"/>
                    <a:pt x="13160" y="177"/>
                    <a:pt x="13553" y="128"/>
                  </a:cubicBezTo>
                  <a:cubicBezTo>
                    <a:pt x="14230" y="50"/>
                    <a:pt x="14897" y="1"/>
                    <a:pt x="15584" y="50"/>
                  </a:cubicBezTo>
                  <a:cubicBezTo>
                    <a:pt x="17459" y="158"/>
                    <a:pt x="19480" y="1434"/>
                    <a:pt x="19421" y="3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279"/>
            <p:cNvSpPr/>
            <p:nvPr/>
          </p:nvSpPr>
          <p:spPr>
            <a:xfrm rot="-1353104">
              <a:off x="6539759" y="3611704"/>
              <a:ext cx="705573" cy="547586"/>
            </a:xfrm>
            <a:custGeom>
              <a:rect b="b" l="l" r="r" t="t"/>
              <a:pathLst>
                <a:path extrusionOk="0" h="13878" w="17882">
                  <a:moveTo>
                    <a:pt x="15163" y="1"/>
                  </a:moveTo>
                  <a:cubicBezTo>
                    <a:pt x="15546" y="295"/>
                    <a:pt x="15801" y="658"/>
                    <a:pt x="15644" y="1169"/>
                  </a:cubicBezTo>
                  <a:cubicBezTo>
                    <a:pt x="15124" y="2866"/>
                    <a:pt x="14456" y="4525"/>
                    <a:pt x="14456" y="6331"/>
                  </a:cubicBezTo>
                  <a:cubicBezTo>
                    <a:pt x="14456" y="6586"/>
                    <a:pt x="14456" y="6890"/>
                    <a:pt x="14241" y="7155"/>
                  </a:cubicBezTo>
                  <a:cubicBezTo>
                    <a:pt x="12847" y="8755"/>
                    <a:pt x="11041" y="9579"/>
                    <a:pt x="9128" y="10256"/>
                  </a:cubicBezTo>
                  <a:cubicBezTo>
                    <a:pt x="8568" y="10462"/>
                    <a:pt x="8500" y="11336"/>
                    <a:pt x="7940" y="11493"/>
                  </a:cubicBezTo>
                  <a:cubicBezTo>
                    <a:pt x="6861" y="11915"/>
                    <a:pt x="5516" y="12062"/>
                    <a:pt x="4437" y="11542"/>
                  </a:cubicBezTo>
                  <a:cubicBezTo>
                    <a:pt x="2984" y="10865"/>
                    <a:pt x="1552" y="10266"/>
                    <a:pt x="1" y="10197"/>
                  </a:cubicBezTo>
                  <a:cubicBezTo>
                    <a:pt x="1051" y="11866"/>
                    <a:pt x="2356" y="13446"/>
                    <a:pt x="4250" y="13701"/>
                  </a:cubicBezTo>
                  <a:cubicBezTo>
                    <a:pt x="5526" y="13877"/>
                    <a:pt x="6772" y="13367"/>
                    <a:pt x="7970" y="12867"/>
                  </a:cubicBezTo>
                  <a:cubicBezTo>
                    <a:pt x="9294" y="12317"/>
                    <a:pt x="10629" y="11767"/>
                    <a:pt x="11954" y="11208"/>
                  </a:cubicBezTo>
                  <a:cubicBezTo>
                    <a:pt x="12847" y="10845"/>
                    <a:pt x="13760" y="10462"/>
                    <a:pt x="14466" y="9815"/>
                  </a:cubicBezTo>
                  <a:cubicBezTo>
                    <a:pt x="15183" y="9177"/>
                    <a:pt x="15654" y="8313"/>
                    <a:pt x="16085" y="7469"/>
                  </a:cubicBezTo>
                  <a:cubicBezTo>
                    <a:pt x="16566" y="6517"/>
                    <a:pt x="17008" y="5536"/>
                    <a:pt x="17410" y="4535"/>
                  </a:cubicBezTo>
                  <a:cubicBezTo>
                    <a:pt x="17607" y="4044"/>
                    <a:pt x="17803" y="3544"/>
                    <a:pt x="17813" y="3004"/>
                  </a:cubicBezTo>
                  <a:cubicBezTo>
                    <a:pt x="17881" y="1561"/>
                    <a:pt x="16615" y="452"/>
                    <a:pt x="15163" y="1"/>
                  </a:cubicBezTo>
                  <a:close/>
                </a:path>
              </a:pathLst>
            </a:custGeom>
            <a:solidFill>
              <a:srgbClr val="052E3A">
                <a:alpha val="59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279"/>
            <p:cNvSpPr/>
            <p:nvPr/>
          </p:nvSpPr>
          <p:spPr>
            <a:xfrm rot="-1353104">
              <a:off x="6566507" y="3785698"/>
              <a:ext cx="212240" cy="275332"/>
            </a:xfrm>
            <a:custGeom>
              <a:rect b="b" l="l" r="r" t="t"/>
              <a:pathLst>
                <a:path extrusionOk="0" h="6978" w="5379">
                  <a:moveTo>
                    <a:pt x="2768" y="0"/>
                  </a:moveTo>
                  <a:cubicBezTo>
                    <a:pt x="2778" y="177"/>
                    <a:pt x="2778" y="422"/>
                    <a:pt x="2778" y="609"/>
                  </a:cubicBezTo>
                  <a:lnTo>
                    <a:pt x="2592" y="550"/>
                  </a:lnTo>
                  <a:lnTo>
                    <a:pt x="2592" y="1031"/>
                  </a:lnTo>
                  <a:lnTo>
                    <a:pt x="2337" y="756"/>
                  </a:lnTo>
                  <a:lnTo>
                    <a:pt x="2356" y="1207"/>
                  </a:lnTo>
                  <a:lnTo>
                    <a:pt x="2131" y="1060"/>
                  </a:lnTo>
                  <a:lnTo>
                    <a:pt x="1866" y="932"/>
                  </a:lnTo>
                  <a:lnTo>
                    <a:pt x="1748" y="1060"/>
                  </a:lnTo>
                  <a:cubicBezTo>
                    <a:pt x="1797" y="1227"/>
                    <a:pt x="1856" y="1433"/>
                    <a:pt x="1905" y="1590"/>
                  </a:cubicBezTo>
                  <a:cubicBezTo>
                    <a:pt x="1748" y="1453"/>
                    <a:pt x="1522" y="1286"/>
                    <a:pt x="1365" y="1148"/>
                  </a:cubicBezTo>
                  <a:lnTo>
                    <a:pt x="1159" y="1197"/>
                  </a:lnTo>
                  <a:lnTo>
                    <a:pt x="1326" y="1629"/>
                  </a:lnTo>
                  <a:lnTo>
                    <a:pt x="1110" y="1668"/>
                  </a:lnTo>
                  <a:cubicBezTo>
                    <a:pt x="1198" y="1796"/>
                    <a:pt x="1306" y="1983"/>
                    <a:pt x="1395" y="2130"/>
                  </a:cubicBezTo>
                  <a:lnTo>
                    <a:pt x="973" y="2012"/>
                  </a:lnTo>
                  <a:lnTo>
                    <a:pt x="953" y="2208"/>
                  </a:lnTo>
                  <a:cubicBezTo>
                    <a:pt x="806" y="2179"/>
                    <a:pt x="619" y="2159"/>
                    <a:pt x="482" y="2140"/>
                  </a:cubicBezTo>
                  <a:lnTo>
                    <a:pt x="374" y="2287"/>
                  </a:lnTo>
                  <a:lnTo>
                    <a:pt x="482" y="2532"/>
                  </a:lnTo>
                  <a:cubicBezTo>
                    <a:pt x="629" y="2650"/>
                    <a:pt x="835" y="2797"/>
                    <a:pt x="982" y="2915"/>
                  </a:cubicBezTo>
                  <a:lnTo>
                    <a:pt x="668" y="2954"/>
                  </a:lnTo>
                  <a:lnTo>
                    <a:pt x="659" y="3111"/>
                  </a:lnTo>
                  <a:lnTo>
                    <a:pt x="786" y="3298"/>
                  </a:lnTo>
                  <a:cubicBezTo>
                    <a:pt x="609" y="3307"/>
                    <a:pt x="374" y="3317"/>
                    <a:pt x="187" y="3337"/>
                  </a:cubicBezTo>
                  <a:lnTo>
                    <a:pt x="1" y="3484"/>
                  </a:lnTo>
                  <a:cubicBezTo>
                    <a:pt x="237" y="3543"/>
                    <a:pt x="541" y="3631"/>
                    <a:pt x="766" y="3700"/>
                  </a:cubicBezTo>
                  <a:lnTo>
                    <a:pt x="570" y="3847"/>
                  </a:lnTo>
                  <a:lnTo>
                    <a:pt x="580" y="3984"/>
                  </a:lnTo>
                  <a:lnTo>
                    <a:pt x="295" y="4142"/>
                  </a:lnTo>
                  <a:lnTo>
                    <a:pt x="403" y="4279"/>
                  </a:lnTo>
                  <a:lnTo>
                    <a:pt x="207" y="4465"/>
                  </a:lnTo>
                  <a:cubicBezTo>
                    <a:pt x="344" y="4475"/>
                    <a:pt x="521" y="4485"/>
                    <a:pt x="649" y="4495"/>
                  </a:cubicBezTo>
                  <a:cubicBezTo>
                    <a:pt x="541" y="4563"/>
                    <a:pt x="394" y="4662"/>
                    <a:pt x="286" y="4730"/>
                  </a:cubicBezTo>
                  <a:lnTo>
                    <a:pt x="531" y="4779"/>
                  </a:lnTo>
                  <a:lnTo>
                    <a:pt x="276" y="5015"/>
                  </a:lnTo>
                  <a:lnTo>
                    <a:pt x="325" y="5133"/>
                  </a:lnTo>
                  <a:lnTo>
                    <a:pt x="541" y="5172"/>
                  </a:lnTo>
                  <a:lnTo>
                    <a:pt x="364" y="5417"/>
                  </a:lnTo>
                  <a:cubicBezTo>
                    <a:pt x="482" y="5378"/>
                    <a:pt x="629" y="5349"/>
                    <a:pt x="747" y="5309"/>
                  </a:cubicBezTo>
                  <a:lnTo>
                    <a:pt x="747" y="5309"/>
                  </a:lnTo>
                  <a:cubicBezTo>
                    <a:pt x="590" y="5457"/>
                    <a:pt x="374" y="5653"/>
                    <a:pt x="207" y="5800"/>
                  </a:cubicBezTo>
                  <a:lnTo>
                    <a:pt x="256" y="5898"/>
                  </a:lnTo>
                  <a:cubicBezTo>
                    <a:pt x="443" y="5800"/>
                    <a:pt x="678" y="5672"/>
                    <a:pt x="855" y="5574"/>
                  </a:cubicBezTo>
                  <a:lnTo>
                    <a:pt x="855" y="5574"/>
                  </a:lnTo>
                  <a:cubicBezTo>
                    <a:pt x="727" y="5702"/>
                    <a:pt x="570" y="5869"/>
                    <a:pt x="443" y="6006"/>
                  </a:cubicBezTo>
                  <a:lnTo>
                    <a:pt x="678" y="5918"/>
                  </a:lnTo>
                  <a:lnTo>
                    <a:pt x="865" y="5869"/>
                  </a:lnTo>
                  <a:lnTo>
                    <a:pt x="747" y="6065"/>
                  </a:lnTo>
                  <a:lnTo>
                    <a:pt x="727" y="6183"/>
                  </a:lnTo>
                  <a:lnTo>
                    <a:pt x="659" y="6340"/>
                  </a:lnTo>
                  <a:lnTo>
                    <a:pt x="443" y="6605"/>
                  </a:lnTo>
                  <a:cubicBezTo>
                    <a:pt x="619" y="6458"/>
                    <a:pt x="855" y="6291"/>
                    <a:pt x="1022" y="6153"/>
                  </a:cubicBezTo>
                  <a:lnTo>
                    <a:pt x="1022" y="6153"/>
                  </a:lnTo>
                  <a:cubicBezTo>
                    <a:pt x="835" y="6379"/>
                    <a:pt x="825" y="6389"/>
                    <a:pt x="462" y="6752"/>
                  </a:cubicBezTo>
                  <a:lnTo>
                    <a:pt x="619" y="6683"/>
                  </a:lnTo>
                  <a:lnTo>
                    <a:pt x="855" y="6536"/>
                  </a:lnTo>
                  <a:lnTo>
                    <a:pt x="766" y="6673"/>
                  </a:lnTo>
                  <a:lnTo>
                    <a:pt x="766" y="6673"/>
                  </a:lnTo>
                  <a:lnTo>
                    <a:pt x="1012" y="6507"/>
                  </a:lnTo>
                  <a:lnTo>
                    <a:pt x="963" y="6605"/>
                  </a:lnTo>
                  <a:lnTo>
                    <a:pt x="1179" y="6477"/>
                  </a:lnTo>
                  <a:lnTo>
                    <a:pt x="1179" y="6477"/>
                  </a:lnTo>
                  <a:cubicBezTo>
                    <a:pt x="1100" y="6585"/>
                    <a:pt x="953" y="6722"/>
                    <a:pt x="855" y="6821"/>
                  </a:cubicBezTo>
                  <a:lnTo>
                    <a:pt x="708" y="6978"/>
                  </a:lnTo>
                  <a:cubicBezTo>
                    <a:pt x="874" y="6850"/>
                    <a:pt x="1110" y="6683"/>
                    <a:pt x="1277" y="6546"/>
                  </a:cubicBezTo>
                  <a:lnTo>
                    <a:pt x="1277" y="6546"/>
                  </a:lnTo>
                  <a:lnTo>
                    <a:pt x="1257" y="6624"/>
                  </a:lnTo>
                  <a:lnTo>
                    <a:pt x="1120" y="6781"/>
                  </a:lnTo>
                  <a:lnTo>
                    <a:pt x="1120" y="6781"/>
                  </a:lnTo>
                  <a:lnTo>
                    <a:pt x="1365" y="6624"/>
                  </a:lnTo>
                  <a:lnTo>
                    <a:pt x="1365" y="6624"/>
                  </a:lnTo>
                  <a:cubicBezTo>
                    <a:pt x="1267" y="6703"/>
                    <a:pt x="1149" y="6830"/>
                    <a:pt x="1051" y="6919"/>
                  </a:cubicBezTo>
                  <a:lnTo>
                    <a:pt x="1247" y="6821"/>
                  </a:lnTo>
                  <a:cubicBezTo>
                    <a:pt x="1375" y="6732"/>
                    <a:pt x="1542" y="6605"/>
                    <a:pt x="1659" y="6507"/>
                  </a:cubicBezTo>
                  <a:lnTo>
                    <a:pt x="1659" y="6507"/>
                  </a:lnTo>
                  <a:lnTo>
                    <a:pt x="1502" y="6703"/>
                  </a:lnTo>
                  <a:lnTo>
                    <a:pt x="1502" y="6703"/>
                  </a:lnTo>
                  <a:lnTo>
                    <a:pt x="1718" y="6556"/>
                  </a:lnTo>
                  <a:lnTo>
                    <a:pt x="1758" y="6585"/>
                  </a:lnTo>
                  <a:cubicBezTo>
                    <a:pt x="1659" y="6683"/>
                    <a:pt x="1522" y="6821"/>
                    <a:pt x="1414" y="6919"/>
                  </a:cubicBezTo>
                  <a:cubicBezTo>
                    <a:pt x="1620" y="6772"/>
                    <a:pt x="1885" y="6556"/>
                    <a:pt x="2081" y="6389"/>
                  </a:cubicBezTo>
                  <a:lnTo>
                    <a:pt x="2081" y="6389"/>
                  </a:lnTo>
                  <a:cubicBezTo>
                    <a:pt x="2013" y="6487"/>
                    <a:pt x="1934" y="6595"/>
                    <a:pt x="1856" y="6683"/>
                  </a:cubicBezTo>
                  <a:lnTo>
                    <a:pt x="1905" y="6703"/>
                  </a:lnTo>
                  <a:lnTo>
                    <a:pt x="1866" y="6801"/>
                  </a:lnTo>
                  <a:lnTo>
                    <a:pt x="2081" y="6693"/>
                  </a:lnTo>
                  <a:cubicBezTo>
                    <a:pt x="2189" y="6595"/>
                    <a:pt x="2346" y="6458"/>
                    <a:pt x="2454" y="6359"/>
                  </a:cubicBezTo>
                  <a:lnTo>
                    <a:pt x="2484" y="6428"/>
                  </a:lnTo>
                  <a:lnTo>
                    <a:pt x="2670" y="6291"/>
                  </a:lnTo>
                  <a:lnTo>
                    <a:pt x="2886" y="6055"/>
                  </a:lnTo>
                  <a:lnTo>
                    <a:pt x="2886" y="6055"/>
                  </a:lnTo>
                  <a:cubicBezTo>
                    <a:pt x="2867" y="6163"/>
                    <a:pt x="2798" y="6300"/>
                    <a:pt x="2749" y="6399"/>
                  </a:cubicBezTo>
                  <a:lnTo>
                    <a:pt x="2994" y="6163"/>
                  </a:lnTo>
                  <a:lnTo>
                    <a:pt x="3171" y="5996"/>
                  </a:lnTo>
                  <a:lnTo>
                    <a:pt x="3171" y="5996"/>
                  </a:lnTo>
                  <a:cubicBezTo>
                    <a:pt x="3171" y="6055"/>
                    <a:pt x="3161" y="6134"/>
                    <a:pt x="3161" y="6193"/>
                  </a:cubicBezTo>
                  <a:cubicBezTo>
                    <a:pt x="3239" y="6065"/>
                    <a:pt x="3357" y="5908"/>
                    <a:pt x="3426" y="5790"/>
                  </a:cubicBezTo>
                  <a:cubicBezTo>
                    <a:pt x="3436" y="5849"/>
                    <a:pt x="3436" y="5947"/>
                    <a:pt x="3436" y="6006"/>
                  </a:cubicBezTo>
                  <a:cubicBezTo>
                    <a:pt x="3504" y="5888"/>
                    <a:pt x="3583" y="5712"/>
                    <a:pt x="3652" y="5574"/>
                  </a:cubicBezTo>
                  <a:cubicBezTo>
                    <a:pt x="3661" y="5643"/>
                    <a:pt x="3681" y="5741"/>
                    <a:pt x="3701" y="5800"/>
                  </a:cubicBezTo>
                  <a:lnTo>
                    <a:pt x="3848" y="5604"/>
                  </a:lnTo>
                  <a:lnTo>
                    <a:pt x="3966" y="5466"/>
                  </a:lnTo>
                  <a:lnTo>
                    <a:pt x="4074" y="5309"/>
                  </a:lnTo>
                  <a:lnTo>
                    <a:pt x="4142" y="5064"/>
                  </a:lnTo>
                  <a:cubicBezTo>
                    <a:pt x="4191" y="5103"/>
                    <a:pt x="4260" y="5133"/>
                    <a:pt x="4309" y="5172"/>
                  </a:cubicBezTo>
                  <a:lnTo>
                    <a:pt x="4368" y="4956"/>
                  </a:lnTo>
                  <a:lnTo>
                    <a:pt x="4515" y="4917"/>
                  </a:lnTo>
                  <a:cubicBezTo>
                    <a:pt x="4535" y="4858"/>
                    <a:pt x="4535" y="4760"/>
                    <a:pt x="4535" y="4681"/>
                  </a:cubicBezTo>
                  <a:lnTo>
                    <a:pt x="4643" y="4583"/>
                  </a:lnTo>
                  <a:lnTo>
                    <a:pt x="4604" y="4397"/>
                  </a:lnTo>
                  <a:cubicBezTo>
                    <a:pt x="4741" y="4387"/>
                    <a:pt x="4741" y="4387"/>
                    <a:pt x="4927" y="4367"/>
                  </a:cubicBezTo>
                  <a:lnTo>
                    <a:pt x="4908" y="4181"/>
                  </a:lnTo>
                  <a:lnTo>
                    <a:pt x="5026" y="4034"/>
                  </a:lnTo>
                  <a:lnTo>
                    <a:pt x="5055" y="3877"/>
                  </a:lnTo>
                  <a:lnTo>
                    <a:pt x="4947" y="3749"/>
                  </a:lnTo>
                  <a:cubicBezTo>
                    <a:pt x="5035" y="3690"/>
                    <a:pt x="5134" y="3602"/>
                    <a:pt x="5202" y="3543"/>
                  </a:cubicBezTo>
                  <a:lnTo>
                    <a:pt x="5271" y="3356"/>
                  </a:lnTo>
                  <a:cubicBezTo>
                    <a:pt x="5222" y="3347"/>
                    <a:pt x="5143" y="3317"/>
                    <a:pt x="5094" y="3298"/>
                  </a:cubicBezTo>
                  <a:lnTo>
                    <a:pt x="5026" y="3199"/>
                  </a:lnTo>
                  <a:lnTo>
                    <a:pt x="5134" y="2993"/>
                  </a:lnTo>
                  <a:lnTo>
                    <a:pt x="5330" y="2679"/>
                  </a:lnTo>
                  <a:lnTo>
                    <a:pt x="5330" y="2679"/>
                  </a:lnTo>
                  <a:cubicBezTo>
                    <a:pt x="5251" y="2709"/>
                    <a:pt x="5143" y="2728"/>
                    <a:pt x="5075" y="2758"/>
                  </a:cubicBezTo>
                  <a:cubicBezTo>
                    <a:pt x="5094" y="2679"/>
                    <a:pt x="5104" y="2620"/>
                    <a:pt x="5134" y="2552"/>
                  </a:cubicBezTo>
                  <a:lnTo>
                    <a:pt x="5291" y="2218"/>
                  </a:lnTo>
                  <a:lnTo>
                    <a:pt x="5379" y="1894"/>
                  </a:lnTo>
                  <a:lnTo>
                    <a:pt x="5379" y="1894"/>
                  </a:lnTo>
                  <a:cubicBezTo>
                    <a:pt x="5300" y="1963"/>
                    <a:pt x="5192" y="2032"/>
                    <a:pt x="5104" y="2081"/>
                  </a:cubicBezTo>
                  <a:lnTo>
                    <a:pt x="5134" y="1845"/>
                  </a:lnTo>
                  <a:lnTo>
                    <a:pt x="5055" y="1767"/>
                  </a:lnTo>
                  <a:lnTo>
                    <a:pt x="4888" y="1835"/>
                  </a:lnTo>
                  <a:lnTo>
                    <a:pt x="4878" y="1629"/>
                  </a:lnTo>
                  <a:lnTo>
                    <a:pt x="4839" y="1453"/>
                  </a:lnTo>
                  <a:lnTo>
                    <a:pt x="4662" y="1580"/>
                  </a:lnTo>
                  <a:cubicBezTo>
                    <a:pt x="4731" y="1335"/>
                    <a:pt x="4800" y="1001"/>
                    <a:pt x="4849" y="756"/>
                  </a:cubicBezTo>
                  <a:lnTo>
                    <a:pt x="4761" y="609"/>
                  </a:lnTo>
                  <a:cubicBezTo>
                    <a:pt x="4702" y="746"/>
                    <a:pt x="4604" y="903"/>
                    <a:pt x="4545" y="1031"/>
                  </a:cubicBezTo>
                  <a:lnTo>
                    <a:pt x="4358" y="1286"/>
                  </a:lnTo>
                  <a:cubicBezTo>
                    <a:pt x="4368" y="1089"/>
                    <a:pt x="4388" y="815"/>
                    <a:pt x="4397" y="618"/>
                  </a:cubicBezTo>
                  <a:lnTo>
                    <a:pt x="4319" y="226"/>
                  </a:lnTo>
                  <a:cubicBezTo>
                    <a:pt x="4260" y="491"/>
                    <a:pt x="4162" y="834"/>
                    <a:pt x="4093" y="1080"/>
                  </a:cubicBezTo>
                  <a:lnTo>
                    <a:pt x="4044" y="648"/>
                  </a:lnTo>
                  <a:lnTo>
                    <a:pt x="3917" y="756"/>
                  </a:lnTo>
                  <a:lnTo>
                    <a:pt x="3799" y="962"/>
                  </a:lnTo>
                  <a:cubicBezTo>
                    <a:pt x="3760" y="785"/>
                    <a:pt x="3720" y="550"/>
                    <a:pt x="3681" y="363"/>
                  </a:cubicBezTo>
                  <a:lnTo>
                    <a:pt x="3563" y="520"/>
                  </a:lnTo>
                  <a:lnTo>
                    <a:pt x="3436" y="550"/>
                  </a:lnTo>
                  <a:cubicBezTo>
                    <a:pt x="3377" y="393"/>
                    <a:pt x="3308" y="196"/>
                    <a:pt x="3239" y="49"/>
                  </a:cubicBezTo>
                  <a:lnTo>
                    <a:pt x="3181" y="550"/>
                  </a:lnTo>
                  <a:lnTo>
                    <a:pt x="2994" y="304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279"/>
            <p:cNvSpPr/>
            <p:nvPr/>
          </p:nvSpPr>
          <p:spPr>
            <a:xfrm rot="-1353104">
              <a:off x="7080393" y="3664610"/>
              <a:ext cx="38786" cy="38786"/>
            </a:xfrm>
            <a:custGeom>
              <a:rect b="b" l="l" r="r" t="t"/>
              <a:pathLst>
                <a:path extrusionOk="0" h="983" w="983">
                  <a:moveTo>
                    <a:pt x="982" y="491"/>
                  </a:moveTo>
                  <a:cubicBezTo>
                    <a:pt x="982" y="766"/>
                    <a:pt x="766" y="982"/>
                    <a:pt x="492" y="982"/>
                  </a:cubicBezTo>
                  <a:cubicBezTo>
                    <a:pt x="227" y="982"/>
                    <a:pt x="1" y="766"/>
                    <a:pt x="1" y="491"/>
                  </a:cubicBezTo>
                  <a:cubicBezTo>
                    <a:pt x="1" y="217"/>
                    <a:pt x="227" y="1"/>
                    <a:pt x="492" y="1"/>
                  </a:cubicBezTo>
                  <a:cubicBezTo>
                    <a:pt x="766" y="1"/>
                    <a:pt x="982" y="226"/>
                    <a:pt x="982" y="49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279"/>
            <p:cNvSpPr/>
            <p:nvPr/>
          </p:nvSpPr>
          <p:spPr>
            <a:xfrm rot="-1353104">
              <a:off x="6754139" y="4012629"/>
              <a:ext cx="77494" cy="77494"/>
            </a:xfrm>
            <a:custGeom>
              <a:rect b="b" l="l" r="r" t="t"/>
              <a:pathLst>
                <a:path extrusionOk="0" h="1964" w="1964">
                  <a:moveTo>
                    <a:pt x="1963" y="982"/>
                  </a:moveTo>
                  <a:cubicBezTo>
                    <a:pt x="1963" y="1522"/>
                    <a:pt x="1522" y="1963"/>
                    <a:pt x="982" y="1963"/>
                  </a:cubicBezTo>
                  <a:cubicBezTo>
                    <a:pt x="442" y="1963"/>
                    <a:pt x="1" y="1522"/>
                    <a:pt x="1" y="982"/>
                  </a:cubicBezTo>
                  <a:cubicBezTo>
                    <a:pt x="1" y="442"/>
                    <a:pt x="442" y="0"/>
                    <a:pt x="982" y="0"/>
                  </a:cubicBezTo>
                  <a:cubicBezTo>
                    <a:pt x="1522" y="0"/>
                    <a:pt x="1963" y="442"/>
                    <a:pt x="1963" y="982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279"/>
            <p:cNvSpPr/>
            <p:nvPr/>
          </p:nvSpPr>
          <p:spPr>
            <a:xfrm rot="-1353104">
              <a:off x="6599906" y="4018817"/>
              <a:ext cx="72483" cy="72443"/>
            </a:xfrm>
            <a:custGeom>
              <a:rect b="b" l="l" r="r" t="t"/>
              <a:pathLst>
                <a:path extrusionOk="0" h="1836" w="1837">
                  <a:moveTo>
                    <a:pt x="1836" y="913"/>
                  </a:moveTo>
                  <a:cubicBezTo>
                    <a:pt x="1836" y="1423"/>
                    <a:pt x="1434" y="1836"/>
                    <a:pt x="923" y="1836"/>
                  </a:cubicBezTo>
                  <a:cubicBezTo>
                    <a:pt x="413" y="1836"/>
                    <a:pt x="1" y="1433"/>
                    <a:pt x="1" y="913"/>
                  </a:cubicBezTo>
                  <a:cubicBezTo>
                    <a:pt x="1" y="413"/>
                    <a:pt x="403" y="1"/>
                    <a:pt x="923" y="1"/>
                  </a:cubicBezTo>
                  <a:cubicBezTo>
                    <a:pt x="1434" y="10"/>
                    <a:pt x="1836" y="413"/>
                    <a:pt x="1836" y="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279"/>
            <p:cNvSpPr/>
            <p:nvPr/>
          </p:nvSpPr>
          <p:spPr>
            <a:xfrm rot="-1353104">
              <a:off x="6986170" y="3987544"/>
              <a:ext cx="17480" cy="17480"/>
            </a:xfrm>
            <a:custGeom>
              <a:rect b="b" l="l" r="r" t="t"/>
              <a:pathLst>
                <a:path extrusionOk="0" h="443" w="443">
                  <a:moveTo>
                    <a:pt x="442" y="217"/>
                  </a:moveTo>
                  <a:cubicBezTo>
                    <a:pt x="442" y="334"/>
                    <a:pt x="344" y="442"/>
                    <a:pt x="226" y="442"/>
                  </a:cubicBezTo>
                  <a:cubicBezTo>
                    <a:pt x="99" y="442"/>
                    <a:pt x="0" y="334"/>
                    <a:pt x="0" y="217"/>
                  </a:cubicBezTo>
                  <a:cubicBezTo>
                    <a:pt x="0" y="99"/>
                    <a:pt x="99" y="1"/>
                    <a:pt x="226" y="1"/>
                  </a:cubicBezTo>
                  <a:cubicBezTo>
                    <a:pt x="344" y="1"/>
                    <a:pt x="442" y="99"/>
                    <a:pt x="442" y="21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279"/>
            <p:cNvSpPr/>
            <p:nvPr/>
          </p:nvSpPr>
          <p:spPr>
            <a:xfrm rot="-1353104">
              <a:off x="6666141" y="3753959"/>
              <a:ext cx="17480" cy="17440"/>
            </a:xfrm>
            <a:custGeom>
              <a:rect b="b" l="l" r="r" t="t"/>
              <a:pathLst>
                <a:path extrusionOk="0" h="442" w="443">
                  <a:moveTo>
                    <a:pt x="442" y="216"/>
                  </a:moveTo>
                  <a:cubicBezTo>
                    <a:pt x="442" y="344"/>
                    <a:pt x="344" y="442"/>
                    <a:pt x="226" y="442"/>
                  </a:cubicBezTo>
                  <a:cubicBezTo>
                    <a:pt x="108" y="442"/>
                    <a:pt x="0" y="344"/>
                    <a:pt x="0" y="216"/>
                  </a:cubicBezTo>
                  <a:cubicBezTo>
                    <a:pt x="0" y="98"/>
                    <a:pt x="108" y="0"/>
                    <a:pt x="226" y="0"/>
                  </a:cubicBezTo>
                  <a:cubicBezTo>
                    <a:pt x="344" y="0"/>
                    <a:pt x="442" y="98"/>
                    <a:pt x="442" y="216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279"/>
            <p:cNvSpPr/>
            <p:nvPr/>
          </p:nvSpPr>
          <p:spPr>
            <a:xfrm rot="-1353104">
              <a:off x="6931735" y="3871583"/>
              <a:ext cx="81361" cy="81321"/>
            </a:xfrm>
            <a:custGeom>
              <a:rect b="b" l="l" r="r" t="t"/>
              <a:pathLst>
                <a:path extrusionOk="0" h="2061" w="2062">
                  <a:moveTo>
                    <a:pt x="2061" y="1030"/>
                  </a:moveTo>
                  <a:cubicBezTo>
                    <a:pt x="2061" y="1600"/>
                    <a:pt x="1600" y="2061"/>
                    <a:pt x="1031" y="2061"/>
                  </a:cubicBezTo>
                  <a:cubicBezTo>
                    <a:pt x="461" y="2061"/>
                    <a:pt x="0" y="1600"/>
                    <a:pt x="0" y="1030"/>
                  </a:cubicBezTo>
                  <a:cubicBezTo>
                    <a:pt x="0" y="461"/>
                    <a:pt x="461" y="0"/>
                    <a:pt x="1031" y="0"/>
                  </a:cubicBezTo>
                  <a:cubicBezTo>
                    <a:pt x="1600" y="0"/>
                    <a:pt x="2061" y="461"/>
                    <a:pt x="2061" y="10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279"/>
            <p:cNvSpPr/>
            <p:nvPr/>
          </p:nvSpPr>
          <p:spPr>
            <a:xfrm rot="-1353104">
              <a:off x="7045722" y="3919729"/>
              <a:ext cx="39931" cy="39536"/>
            </a:xfrm>
            <a:custGeom>
              <a:rect b="b" l="l" r="r" t="t"/>
              <a:pathLst>
                <a:path extrusionOk="0" h="1002" w="1012">
                  <a:moveTo>
                    <a:pt x="1012" y="501"/>
                  </a:moveTo>
                  <a:cubicBezTo>
                    <a:pt x="1012" y="776"/>
                    <a:pt x="786" y="1001"/>
                    <a:pt x="501" y="1001"/>
                  </a:cubicBezTo>
                  <a:cubicBezTo>
                    <a:pt x="237" y="1001"/>
                    <a:pt x="1" y="785"/>
                    <a:pt x="1" y="501"/>
                  </a:cubicBezTo>
                  <a:cubicBezTo>
                    <a:pt x="1" y="226"/>
                    <a:pt x="227" y="0"/>
                    <a:pt x="501" y="0"/>
                  </a:cubicBezTo>
                  <a:cubicBezTo>
                    <a:pt x="786" y="0"/>
                    <a:pt x="1012" y="216"/>
                    <a:pt x="1012" y="50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279"/>
            <p:cNvSpPr/>
            <p:nvPr/>
          </p:nvSpPr>
          <p:spPr>
            <a:xfrm rot="-1353104">
              <a:off x="6953499" y="3549591"/>
              <a:ext cx="74771" cy="74377"/>
            </a:xfrm>
            <a:custGeom>
              <a:rect b="b" l="l" r="r" t="t"/>
              <a:pathLst>
                <a:path extrusionOk="0" h="1885" w="1895">
                  <a:moveTo>
                    <a:pt x="1894" y="943"/>
                  </a:moveTo>
                  <a:cubicBezTo>
                    <a:pt x="1894" y="1463"/>
                    <a:pt x="1472" y="1885"/>
                    <a:pt x="952" y="1885"/>
                  </a:cubicBezTo>
                  <a:cubicBezTo>
                    <a:pt x="422" y="1885"/>
                    <a:pt x="0" y="1463"/>
                    <a:pt x="0" y="943"/>
                  </a:cubicBezTo>
                  <a:cubicBezTo>
                    <a:pt x="0" y="423"/>
                    <a:pt x="422" y="1"/>
                    <a:pt x="952" y="1"/>
                  </a:cubicBezTo>
                  <a:cubicBezTo>
                    <a:pt x="1472" y="1"/>
                    <a:pt x="1894" y="423"/>
                    <a:pt x="1894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279"/>
            <p:cNvSpPr/>
            <p:nvPr/>
          </p:nvSpPr>
          <p:spPr>
            <a:xfrm rot="-1353104">
              <a:off x="6997848" y="3697139"/>
              <a:ext cx="40325" cy="40720"/>
            </a:xfrm>
            <a:custGeom>
              <a:rect b="b" l="l" r="r" t="t"/>
              <a:pathLst>
                <a:path extrusionOk="0" h="1032" w="1022">
                  <a:moveTo>
                    <a:pt x="1021" y="511"/>
                  </a:moveTo>
                  <a:cubicBezTo>
                    <a:pt x="1021" y="796"/>
                    <a:pt x="795" y="1031"/>
                    <a:pt x="511" y="1031"/>
                  </a:cubicBezTo>
                  <a:cubicBezTo>
                    <a:pt x="226" y="1031"/>
                    <a:pt x="1" y="796"/>
                    <a:pt x="1" y="511"/>
                  </a:cubicBezTo>
                  <a:cubicBezTo>
                    <a:pt x="1" y="226"/>
                    <a:pt x="226" y="1"/>
                    <a:pt x="511" y="1"/>
                  </a:cubicBezTo>
                  <a:cubicBezTo>
                    <a:pt x="795" y="1"/>
                    <a:pt x="1021" y="226"/>
                    <a:pt x="1021" y="51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279"/>
            <p:cNvSpPr/>
            <p:nvPr/>
          </p:nvSpPr>
          <p:spPr>
            <a:xfrm rot="-1353104">
              <a:off x="6616880" y="3787040"/>
              <a:ext cx="52320" cy="52320"/>
            </a:xfrm>
            <a:custGeom>
              <a:rect b="b" l="l" r="r" t="t"/>
              <a:pathLst>
                <a:path extrusionOk="0" h="1326" w="1326">
                  <a:moveTo>
                    <a:pt x="1325" y="658"/>
                  </a:moveTo>
                  <a:cubicBezTo>
                    <a:pt x="1325" y="1031"/>
                    <a:pt x="1031" y="1326"/>
                    <a:pt x="668" y="1326"/>
                  </a:cubicBezTo>
                  <a:cubicBezTo>
                    <a:pt x="295" y="1326"/>
                    <a:pt x="0" y="1031"/>
                    <a:pt x="0" y="658"/>
                  </a:cubicBezTo>
                  <a:cubicBezTo>
                    <a:pt x="0" y="295"/>
                    <a:pt x="295" y="1"/>
                    <a:pt x="668" y="1"/>
                  </a:cubicBezTo>
                  <a:cubicBezTo>
                    <a:pt x="1031" y="1"/>
                    <a:pt x="1325" y="295"/>
                    <a:pt x="1325" y="658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279"/>
            <p:cNvSpPr/>
            <p:nvPr/>
          </p:nvSpPr>
          <p:spPr>
            <a:xfrm rot="-1353104">
              <a:off x="6874773" y="3941535"/>
              <a:ext cx="57331" cy="57371"/>
            </a:xfrm>
            <a:custGeom>
              <a:rect b="b" l="l" r="r" t="t"/>
              <a:pathLst>
                <a:path extrusionOk="0" h="1454" w="1453">
                  <a:moveTo>
                    <a:pt x="1453" y="727"/>
                  </a:moveTo>
                  <a:cubicBezTo>
                    <a:pt x="1453" y="1120"/>
                    <a:pt x="1129" y="1453"/>
                    <a:pt x="727" y="1453"/>
                  </a:cubicBezTo>
                  <a:cubicBezTo>
                    <a:pt x="334" y="1453"/>
                    <a:pt x="0" y="1129"/>
                    <a:pt x="0" y="727"/>
                  </a:cubicBezTo>
                  <a:cubicBezTo>
                    <a:pt x="0" y="334"/>
                    <a:pt x="324" y="1"/>
                    <a:pt x="727" y="1"/>
                  </a:cubicBezTo>
                  <a:cubicBezTo>
                    <a:pt x="1129" y="1"/>
                    <a:pt x="1453" y="325"/>
                    <a:pt x="1453" y="72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279"/>
            <p:cNvSpPr/>
            <p:nvPr/>
          </p:nvSpPr>
          <p:spPr>
            <a:xfrm rot="-1931164">
              <a:off x="6634029" y="3742024"/>
              <a:ext cx="34150" cy="34150"/>
            </a:xfrm>
            <a:custGeom>
              <a:rect b="b" l="l" r="r" t="t"/>
              <a:pathLst>
                <a:path extrusionOk="0" h="639" w="639">
                  <a:moveTo>
                    <a:pt x="639" y="314"/>
                  </a:moveTo>
                  <a:cubicBezTo>
                    <a:pt x="639" y="491"/>
                    <a:pt x="492" y="638"/>
                    <a:pt x="315" y="638"/>
                  </a:cubicBezTo>
                  <a:cubicBezTo>
                    <a:pt x="138" y="638"/>
                    <a:pt x="1" y="491"/>
                    <a:pt x="1" y="314"/>
                  </a:cubicBezTo>
                  <a:cubicBezTo>
                    <a:pt x="1" y="138"/>
                    <a:pt x="138" y="0"/>
                    <a:pt x="315" y="0"/>
                  </a:cubicBezTo>
                  <a:cubicBezTo>
                    <a:pt x="492" y="0"/>
                    <a:pt x="639" y="138"/>
                    <a:pt x="639" y="314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1" name="Google Shape;9421;p279"/>
          <p:cNvSpPr txBox="1"/>
          <p:nvPr>
            <p:ph type="title"/>
          </p:nvPr>
        </p:nvSpPr>
        <p:spPr>
          <a:xfrm>
            <a:off x="1964550" y="2622600"/>
            <a:ext cx="52149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Network Model</a:t>
            </a:r>
            <a:endParaRPr/>
          </a:p>
        </p:txBody>
      </p:sp>
      <p:sp>
        <p:nvSpPr>
          <p:cNvPr id="9422" name="Google Shape;9422;p279"/>
          <p:cNvSpPr txBox="1"/>
          <p:nvPr>
            <p:ph idx="1" type="subTitle"/>
          </p:nvPr>
        </p:nvSpPr>
        <p:spPr>
          <a:xfrm>
            <a:off x="2733300" y="3210300"/>
            <a:ext cx="3162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Hypotheses, and Simplified Network Model</a:t>
            </a:r>
            <a:endParaRPr/>
          </a:p>
        </p:txBody>
      </p:sp>
      <p:sp>
        <p:nvSpPr>
          <p:cNvPr id="9423" name="Google Shape;9423;p279"/>
          <p:cNvSpPr txBox="1"/>
          <p:nvPr>
            <p:ph idx="2" type="title"/>
          </p:nvPr>
        </p:nvSpPr>
        <p:spPr>
          <a:xfrm>
            <a:off x="3394800" y="1424738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7" name="Shape 9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8" name="Google Shape;9428;p280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000"/>
              <a:t>Description of Model</a:t>
            </a:r>
            <a:endParaRPr sz="4000"/>
          </a:p>
        </p:txBody>
      </p:sp>
      <p:sp>
        <p:nvSpPr>
          <p:cNvPr id="9429" name="Google Shape;9429;p280"/>
          <p:cNvSpPr txBox="1"/>
          <p:nvPr>
            <p:ph idx="1" type="subTitle"/>
          </p:nvPr>
        </p:nvSpPr>
        <p:spPr>
          <a:xfrm>
            <a:off x="716800" y="1163475"/>
            <a:ext cx="41181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>
                <a:latin typeface="Barlow"/>
                <a:ea typeface="Barlow"/>
                <a:cs typeface="Barlow"/>
                <a:sym typeface="Barlow"/>
              </a:rPr>
              <a:t>Network Representation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>
                <a:latin typeface="Barlow"/>
                <a:ea typeface="Barlow"/>
                <a:cs typeface="Barlow"/>
                <a:sym typeface="Barlow"/>
              </a:rPr>
              <a:t>Collision Probability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>
                <a:latin typeface="Barlow"/>
                <a:ea typeface="Barlow"/>
                <a:cs typeface="Barlow"/>
                <a:sym typeface="Barlow"/>
              </a:rPr>
              <a:t>Collision Simulation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>
                <a:latin typeface="Barlow"/>
                <a:ea typeface="Barlow"/>
                <a:cs typeface="Barlow"/>
                <a:sym typeface="Barlow"/>
              </a:rPr>
              <a:t>Time evolution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>
                <a:latin typeface="Barlow"/>
                <a:ea typeface="Barlow"/>
                <a:cs typeface="Barlow"/>
                <a:sym typeface="Barlow"/>
              </a:rPr>
              <a:t>Giant Component (GC)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